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8" r:id="rId3"/>
    <p:sldId id="261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984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34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2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6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0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66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0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2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1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503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561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DF0CA3-9038-4CD5-AA31-F038DFB729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5A88E50-9550-4A45-A23D-BFCCD854A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1795" y="6233561"/>
            <a:ext cx="3190205" cy="624439"/>
          </a:xfrm>
        </p:spPr>
        <p:txBody>
          <a:bodyPr>
            <a:normAutofit/>
          </a:bodyPr>
          <a:lstStyle/>
          <a:p>
            <a:r>
              <a:rPr lang="nb-NO" dirty="0"/>
              <a:t>Av Guri Astrid Venåsen</a:t>
            </a:r>
          </a:p>
        </p:txBody>
      </p:sp>
      <p:pic>
        <p:nvPicPr>
          <p:cNvPr id="1026" name="Picture 2" descr="Bilderesultat for ryla 2017">
            <a:extLst>
              <a:ext uri="{FF2B5EF4-FFF2-40B4-BE49-F238E27FC236}">
                <a16:creationId xmlns:a16="http://schemas.microsoft.com/office/drawing/2014/main" id="{9DD1180C-B1EE-4C19-B2B1-DF625F211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84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FA92FD-D2D2-47DD-8256-6DD573B6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/>
          <a:lstStyle/>
          <a:p>
            <a:r>
              <a:rPr lang="nb-NO" dirty="0"/>
              <a:t>Fredag – Motivasjon og endring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2F1039-7193-457F-B0A1-5D197F6C3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471608" cy="4420228"/>
          </a:xfrm>
        </p:spPr>
        <p:txBody>
          <a:bodyPr>
            <a:normAutofit lnSpcReduction="10000"/>
          </a:bodyPr>
          <a:lstStyle/>
          <a:p>
            <a:r>
              <a:rPr lang="nb-NO" dirty="0"/>
              <a:t>Åpning : President Konnerud og Drammens ordfører</a:t>
            </a:r>
            <a:endParaRPr lang="nb-NO" b="1" i="1" dirty="0"/>
          </a:p>
          <a:p>
            <a:r>
              <a:rPr lang="nb-NO" b="1" i="1" dirty="0"/>
              <a:t>Lederutfordringer i et skiftende marked</a:t>
            </a:r>
            <a:br>
              <a:rPr lang="nb-NO" b="1" i="1" dirty="0"/>
            </a:br>
            <a:r>
              <a:rPr lang="nb-NO" dirty="0"/>
              <a:t>Stein </a:t>
            </a:r>
            <a:r>
              <a:rPr lang="nb-NO" dirty="0" err="1"/>
              <a:t>Rømmerud</a:t>
            </a:r>
            <a:r>
              <a:rPr lang="nb-NO" dirty="0"/>
              <a:t> (</a:t>
            </a:r>
            <a:r>
              <a:rPr lang="nb-NO" dirty="0" err="1"/>
              <a:t>adm.dir</a:t>
            </a:r>
            <a:r>
              <a:rPr lang="nb-NO" dirty="0"/>
              <a:t>. Coca-Cola) </a:t>
            </a:r>
          </a:p>
          <a:p>
            <a:pPr lvl="1"/>
            <a:r>
              <a:rPr lang="nb-NO" dirty="0"/>
              <a:t>Merkevare </a:t>
            </a:r>
          </a:p>
          <a:p>
            <a:pPr lvl="1"/>
            <a:r>
              <a:rPr lang="nb-NO" i="1" dirty="0"/>
              <a:t>«Oppskriften»: </a:t>
            </a:r>
            <a:r>
              <a:rPr lang="nb-NO" dirty="0"/>
              <a:t>Produkt, system, kommunikasjon </a:t>
            </a:r>
          </a:p>
          <a:p>
            <a:pPr lvl="1"/>
            <a:r>
              <a:rPr lang="nb-NO" dirty="0"/>
              <a:t>Omdømmelederskap  «</a:t>
            </a:r>
            <a:r>
              <a:rPr lang="nb-NO" i="1" dirty="0"/>
              <a:t>Vi dømmes på hva vi gjør, ikke hva vi sier»</a:t>
            </a:r>
          </a:p>
          <a:p>
            <a:pPr lvl="1"/>
            <a:r>
              <a:rPr lang="nb-NO" dirty="0"/>
              <a:t>Sett deg nye mål og nå den rette målgruppen </a:t>
            </a:r>
          </a:p>
          <a:p>
            <a:endParaRPr lang="nb-NO" b="1" i="1" dirty="0"/>
          </a:p>
          <a:p>
            <a:r>
              <a:rPr lang="nb-NO" b="1" i="1" dirty="0"/>
              <a:t>Motivasjon for endring </a:t>
            </a:r>
            <a:br>
              <a:rPr lang="nb-NO" b="1" i="1" dirty="0"/>
            </a:br>
            <a:r>
              <a:rPr lang="nb-NO" dirty="0"/>
              <a:t>Odd Eyvind Hovland (KAN finans AS)</a:t>
            </a:r>
          </a:p>
          <a:p>
            <a:pPr lvl="1"/>
            <a:r>
              <a:rPr lang="nb-NO" dirty="0"/>
              <a:t>Endringsprosess</a:t>
            </a:r>
          </a:p>
          <a:p>
            <a:pPr lvl="2"/>
            <a:r>
              <a:rPr lang="nb-NO" dirty="0"/>
              <a:t>Overgang – </a:t>
            </a:r>
            <a:r>
              <a:rPr lang="nb-NO" dirty="0" err="1"/>
              <a:t>boheika</a:t>
            </a:r>
            <a:r>
              <a:rPr lang="nb-NO" dirty="0"/>
              <a:t>-effekten, motstanderens faser, hjernen </a:t>
            </a:r>
          </a:p>
          <a:p>
            <a:pPr lvl="1"/>
            <a:r>
              <a:rPr lang="nb-NO" dirty="0"/>
              <a:t>Hva skjer hvis/hvis ikke det blir gjort en endring? </a:t>
            </a:r>
          </a:p>
          <a:p>
            <a:pPr lvl="1"/>
            <a:r>
              <a:rPr lang="nb-NO" dirty="0"/>
              <a:t>Indre og ytre motivasjon </a:t>
            </a:r>
          </a:p>
        </p:txBody>
      </p:sp>
    </p:spTree>
    <p:extLst>
      <p:ext uri="{BB962C8B-B14F-4D97-AF65-F5344CB8AC3E}">
        <p14:creationId xmlns:p14="http://schemas.microsoft.com/office/powerpoint/2010/main" val="367206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8226B6-7274-4A0F-824B-54DF11B6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Fredag – Motivasjon og endring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3F1D97-9D88-490D-A197-687C4039D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410802"/>
          </a:xfrm>
        </p:spPr>
        <p:txBody>
          <a:bodyPr/>
          <a:lstStyle/>
          <a:p>
            <a:r>
              <a:rPr lang="nb-NO" b="1" i="1" dirty="0"/>
              <a:t>Motivasjon og endring </a:t>
            </a:r>
            <a:br>
              <a:rPr lang="nb-NO" b="1" i="1" dirty="0"/>
            </a:br>
            <a:r>
              <a:rPr lang="nb-NO" dirty="0"/>
              <a:t>Gruppearbeid nr1</a:t>
            </a:r>
          </a:p>
          <a:p>
            <a:pPr lvl="1"/>
            <a:r>
              <a:rPr lang="nb-NO" dirty="0"/>
              <a:t>3 av 5 oppgaver – 10 min </a:t>
            </a:r>
          </a:p>
          <a:p>
            <a:endParaRPr lang="nb-NO" dirty="0"/>
          </a:p>
          <a:p>
            <a:r>
              <a:rPr lang="nb-NO" dirty="0"/>
              <a:t>Tidligere deltagere </a:t>
            </a:r>
          </a:p>
          <a:p>
            <a:endParaRPr lang="nb-NO" b="1" i="1" dirty="0"/>
          </a:p>
          <a:p>
            <a:r>
              <a:rPr lang="nb-NO" b="1" i="1" dirty="0" err="1"/>
              <a:t>Rotaract</a:t>
            </a:r>
            <a:r>
              <a:rPr lang="nb-NO" b="1" i="1" dirty="0"/>
              <a:t> </a:t>
            </a:r>
            <a:br>
              <a:rPr lang="nb-NO" dirty="0"/>
            </a:br>
            <a:r>
              <a:rPr lang="nb-NO" dirty="0"/>
              <a:t>Hege Sørli</a:t>
            </a:r>
            <a:endParaRPr lang="nb-NO" b="1" i="1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FD4C02D0-7C69-4894-81FC-36AF2A4847A6}"/>
              </a:ext>
            </a:extLst>
          </p:cNvPr>
          <p:cNvSpPr/>
          <p:nvPr/>
        </p:nvSpPr>
        <p:spPr>
          <a:xfrm>
            <a:off x="5854045" y="2202730"/>
            <a:ext cx="4883085" cy="164026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b="1" i="1" dirty="0"/>
              <a:t>Bakgrunn:</a:t>
            </a:r>
            <a:br>
              <a:rPr lang="nb-NO" dirty="0"/>
            </a:br>
            <a:r>
              <a:rPr lang="nb-NO" dirty="0"/>
              <a:t>Alle snakker om </a:t>
            </a:r>
            <a:r>
              <a:rPr lang="nb-NO" dirty="0" err="1"/>
              <a:t>startups</a:t>
            </a:r>
            <a:r>
              <a:rPr lang="nb-NO" dirty="0"/>
              <a:t>.</a:t>
            </a:r>
          </a:p>
          <a:p>
            <a:br>
              <a:rPr lang="nb-NO" dirty="0"/>
            </a:br>
            <a:r>
              <a:rPr lang="nb-NO" b="1" i="1" dirty="0"/>
              <a:t>Oppgave:</a:t>
            </a:r>
            <a:br>
              <a:rPr lang="nb-NO" dirty="0"/>
            </a:br>
            <a:r>
              <a:rPr lang="nb-NO" dirty="0"/>
              <a:t>Forklar begrepet. Har vi noen norske? Hvem er de mest kjente internasjonalt?</a:t>
            </a:r>
          </a:p>
        </p:txBody>
      </p:sp>
    </p:spTree>
    <p:extLst>
      <p:ext uri="{BB962C8B-B14F-4D97-AF65-F5344CB8AC3E}">
        <p14:creationId xmlns:p14="http://schemas.microsoft.com/office/powerpoint/2010/main" val="421797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8E16F6-A4C0-4A70-B420-83DD7658E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Lørdag – Marked og visjon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7652175-55AF-4628-9CB6-FF62CAA25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457936"/>
          </a:xfrm>
        </p:spPr>
        <p:txBody>
          <a:bodyPr>
            <a:normAutofit/>
          </a:bodyPr>
          <a:lstStyle/>
          <a:p>
            <a:r>
              <a:rPr lang="nb-NO" b="1" i="1" dirty="0"/>
              <a:t>Visjon og marked</a:t>
            </a:r>
            <a:br>
              <a:rPr lang="nb-NO" dirty="0"/>
            </a:br>
            <a:r>
              <a:rPr lang="nb-NO" dirty="0"/>
              <a:t>Gruppearbeid </a:t>
            </a:r>
            <a:r>
              <a:rPr lang="nb-NO" dirty="0" err="1"/>
              <a:t>nr</a:t>
            </a:r>
            <a:r>
              <a:rPr lang="nb-NO" dirty="0"/>
              <a:t> 2</a:t>
            </a:r>
          </a:p>
          <a:p>
            <a:pPr lvl="1"/>
            <a:r>
              <a:rPr lang="nb-NO" dirty="0"/>
              <a:t>Grønt skifte – ny forretningside</a:t>
            </a:r>
          </a:p>
          <a:p>
            <a:pPr marL="274320" lvl="1" indent="0">
              <a:buNone/>
            </a:pPr>
            <a:endParaRPr lang="nb-NO" dirty="0"/>
          </a:p>
          <a:p>
            <a:r>
              <a:rPr lang="nb-NO" dirty="0"/>
              <a:t> </a:t>
            </a:r>
            <a:r>
              <a:rPr lang="nb-NO" b="1" i="1" dirty="0"/>
              <a:t>Grønn energi </a:t>
            </a:r>
            <a:br>
              <a:rPr lang="nb-NO" b="1" i="1" dirty="0"/>
            </a:br>
            <a:r>
              <a:rPr lang="nb-NO" dirty="0" err="1"/>
              <a:t>Lennard</a:t>
            </a:r>
            <a:r>
              <a:rPr lang="nb-NO" dirty="0"/>
              <a:t> Söder (KTH </a:t>
            </a:r>
            <a:r>
              <a:rPr lang="nb-NO" dirty="0" err="1"/>
              <a:t>Stolcholm</a:t>
            </a:r>
            <a:r>
              <a:rPr lang="nb-NO" dirty="0"/>
              <a:t>) </a:t>
            </a:r>
          </a:p>
          <a:p>
            <a:endParaRPr lang="nb-NO" dirty="0"/>
          </a:p>
          <a:p>
            <a:r>
              <a:rPr lang="nb-NO" b="1" i="1" dirty="0"/>
              <a:t>Visjon for fremtidens ledere </a:t>
            </a:r>
            <a:br>
              <a:rPr lang="nb-NO" b="1" i="1" dirty="0"/>
            </a:br>
            <a:r>
              <a:rPr lang="nb-NO" dirty="0"/>
              <a:t>Nina </a:t>
            </a:r>
            <a:r>
              <a:rPr lang="nb-NO" dirty="0" err="1"/>
              <a:t>Fjeldhaug</a:t>
            </a:r>
            <a:r>
              <a:rPr lang="nb-NO" dirty="0"/>
              <a:t> (</a:t>
            </a:r>
            <a:r>
              <a:rPr lang="nb-NO" dirty="0" err="1"/>
              <a:t>Fjeldhaug</a:t>
            </a:r>
            <a:r>
              <a:rPr lang="nb-NO" dirty="0"/>
              <a:t> </a:t>
            </a:r>
            <a:r>
              <a:rPr lang="nb-NO" dirty="0" err="1"/>
              <a:t>konsulting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Ledere skal: Jage visjon og ikke karriere, hjelpe andre ved å bruke deres talent, inspirert til å lede – vår tilstand </a:t>
            </a:r>
          </a:p>
          <a:p>
            <a:pPr lvl="1"/>
            <a:r>
              <a:rPr lang="nb-NO" dirty="0"/>
              <a:t>Adferd </a:t>
            </a:r>
          </a:p>
          <a:p>
            <a:pPr lvl="1"/>
            <a:r>
              <a:rPr lang="nb-NO" dirty="0"/>
              <a:t>Ubevist bruk av mentale </a:t>
            </a:r>
            <a:r>
              <a:rPr lang="nb-NO" dirty="0" err="1"/>
              <a:t>funsjoner</a:t>
            </a:r>
            <a:r>
              <a:rPr lang="nb-NO" dirty="0"/>
              <a:t> </a:t>
            </a:r>
          </a:p>
          <a:p>
            <a:pPr lvl="2"/>
            <a:r>
              <a:rPr lang="nb-NO" dirty="0"/>
              <a:t>Fantasi, intuisjon, vilje, minne, vurdering, persepsjon 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68825F4-8E1E-433C-8541-E1945B5A4DEA}"/>
              </a:ext>
            </a:extLst>
          </p:cNvPr>
          <p:cNvSpPr/>
          <p:nvPr/>
        </p:nvSpPr>
        <p:spPr>
          <a:xfrm>
            <a:off x="5401560" y="2094636"/>
            <a:ext cx="5033913" cy="122548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b="1" i="1" dirty="0"/>
              <a:t>V</a:t>
            </a:r>
            <a:r>
              <a:rPr lang="nb-NO" i="1" dirty="0"/>
              <a:t>isjon </a:t>
            </a:r>
            <a:r>
              <a:rPr lang="nb-NO" dirty="0"/>
              <a:t>– Historien om fremtiden </a:t>
            </a:r>
          </a:p>
          <a:p>
            <a:r>
              <a:rPr lang="nb-NO" b="1" i="1" dirty="0"/>
              <a:t>I</a:t>
            </a:r>
            <a:r>
              <a:rPr lang="nb-NO" i="1" dirty="0"/>
              <a:t>nspirasjon </a:t>
            </a:r>
            <a:r>
              <a:rPr lang="nb-NO" dirty="0"/>
              <a:t>– Måten historien blir delt på</a:t>
            </a:r>
          </a:p>
          <a:p>
            <a:r>
              <a:rPr lang="nb-NO" b="1" i="1" dirty="0"/>
              <a:t>A</a:t>
            </a:r>
            <a:r>
              <a:rPr lang="nb-NO" i="1" dirty="0"/>
              <a:t>ksjon</a:t>
            </a:r>
            <a:r>
              <a:rPr lang="nb-NO" dirty="0"/>
              <a:t> – Den koordinerte måten til å forandre historie til virkelighet 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75820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079207-DA90-4B4A-87B7-E52A3CFBA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Søndag – Etikk og moral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104789-B49B-4E6C-9C16-BF1FF133E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b="1" i="1" dirty="0"/>
              <a:t>Etiske og moralske utfordringer i dagens marked </a:t>
            </a:r>
            <a:br>
              <a:rPr lang="nb-NO" b="1" i="1" dirty="0"/>
            </a:br>
            <a:r>
              <a:rPr lang="nb-NO" dirty="0"/>
              <a:t>Kjell Olav </a:t>
            </a:r>
            <a:r>
              <a:rPr lang="nb-NO" dirty="0" err="1"/>
              <a:t>Maldum</a:t>
            </a:r>
            <a:r>
              <a:rPr lang="nb-NO" dirty="0"/>
              <a:t> (</a:t>
            </a:r>
            <a:r>
              <a:rPr lang="nb-NO" dirty="0" err="1"/>
              <a:t>infinitum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«verdens beste panteløsning»</a:t>
            </a:r>
          </a:p>
          <a:p>
            <a:pPr lvl="1"/>
            <a:r>
              <a:rPr lang="nb-NO" dirty="0"/>
              <a:t>Etikk og moral </a:t>
            </a:r>
          </a:p>
          <a:p>
            <a:pPr lvl="1"/>
            <a:r>
              <a:rPr lang="nb-NO" dirty="0"/>
              <a:t>https://www.youtube.com/watch?v=ivTbBxKH_3g</a:t>
            </a:r>
          </a:p>
          <a:p>
            <a:r>
              <a:rPr lang="nb-NO" b="1" i="1" dirty="0"/>
              <a:t>Bedriftens mål</a:t>
            </a:r>
            <a:br>
              <a:rPr lang="nb-NO" b="1" i="1" dirty="0"/>
            </a:br>
            <a:r>
              <a:rPr lang="nb-NO" dirty="0"/>
              <a:t>Per Trygve Halvorsen (Direktør – Gjensidige forskning) </a:t>
            </a:r>
            <a:endParaRPr lang="nb-NO" b="1" i="1" dirty="0"/>
          </a:p>
          <a:p>
            <a:pPr lvl="1"/>
            <a:r>
              <a:rPr lang="nb-NO" dirty="0"/>
              <a:t>Jobb i grønnere miljø: Komme miljøvennlig til jobb – tilfredsstille, videokonferanser fremfor reising</a:t>
            </a:r>
          </a:p>
          <a:p>
            <a:pPr lvl="1"/>
            <a:r>
              <a:rPr lang="nb-NO" dirty="0"/>
              <a:t>Kritiske suksessfaktorer for å skape noe nytt: Engasjement og tillitt til konsernledelsen, kontinuerlig </a:t>
            </a:r>
            <a:r>
              <a:rPr lang="nb-NO" dirty="0" err="1"/>
              <a:t>nformasjon</a:t>
            </a:r>
            <a:r>
              <a:rPr lang="nb-NO" dirty="0"/>
              <a:t>  i flere kanaler, involvering </a:t>
            </a:r>
          </a:p>
          <a:p>
            <a:r>
              <a:rPr lang="nb-NO" b="1" i="1" dirty="0"/>
              <a:t>The case</a:t>
            </a:r>
            <a:br>
              <a:rPr lang="nb-NO" dirty="0"/>
            </a:br>
            <a:r>
              <a:rPr lang="nb-NO" dirty="0"/>
              <a:t>Gruppearbeid nr3 </a:t>
            </a:r>
          </a:p>
          <a:p>
            <a:pPr lvl="1"/>
            <a:r>
              <a:rPr lang="nb-NO" dirty="0"/>
              <a:t>Klargjør de tiltakene som skal presenteres for styret </a:t>
            </a:r>
          </a:p>
          <a:p>
            <a:endParaRPr lang="nb-NO" b="1" i="1" dirty="0"/>
          </a:p>
        </p:txBody>
      </p:sp>
    </p:spTree>
    <p:extLst>
      <p:ext uri="{BB962C8B-B14F-4D97-AF65-F5344CB8AC3E}">
        <p14:creationId xmlns:p14="http://schemas.microsoft.com/office/powerpoint/2010/main" val="3137881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4E87C2-55B9-44E4-B92E-0EA91A265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Konklusjon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C3B155A-9EC5-408F-9D72-D6CC44BF6A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solidFill>
                  <a:srgbClr val="00B050"/>
                </a:solidFill>
              </a:rPr>
              <a:t>Dette var bra: 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413122F-F824-4712-92ED-CC55FEE8FF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Presentasjoner </a:t>
            </a:r>
          </a:p>
          <a:p>
            <a:r>
              <a:rPr lang="nb-NO" dirty="0" err="1"/>
              <a:t>Grupparbeid</a:t>
            </a:r>
            <a:r>
              <a:rPr lang="nb-NO" dirty="0"/>
              <a:t> </a:t>
            </a:r>
          </a:p>
          <a:p>
            <a:r>
              <a:rPr lang="nb-NO" dirty="0"/>
              <a:t>Bli kjent og kontakt </a:t>
            </a:r>
          </a:p>
          <a:p>
            <a:r>
              <a:rPr lang="nb-NO" dirty="0"/>
              <a:t>Relevant </a:t>
            </a:r>
            <a:r>
              <a:rPr lang="nb-NO" dirty="0">
                <a:sym typeface="Wingdings" panose="05000000000000000000" pitchFamily="2" charset="2"/>
              </a:rPr>
              <a:t>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12199B4-8BE7-4AC8-B078-0A40A7CC2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Forbedring til neste års RYLA: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D4DE2CD-DB71-4BE3-B96A-94FB32F94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455683"/>
          </a:xfrm>
        </p:spPr>
        <p:txBody>
          <a:bodyPr>
            <a:normAutofit/>
          </a:bodyPr>
          <a:lstStyle/>
          <a:p>
            <a:r>
              <a:rPr lang="nb-NO" dirty="0"/>
              <a:t>Kontakt med de som representerer samme sted som deg</a:t>
            </a:r>
          </a:p>
          <a:p>
            <a:r>
              <a:rPr lang="nb-NO" dirty="0"/>
              <a:t>Pauser </a:t>
            </a:r>
          </a:p>
          <a:p>
            <a:r>
              <a:rPr lang="nb-NO" dirty="0"/>
              <a:t>Presentasjonstid </a:t>
            </a:r>
          </a:p>
          <a:p>
            <a:r>
              <a:rPr lang="nb-NO" dirty="0"/>
              <a:t>Tilsendt alle presentasjoner 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Erik Bertrand Larsen </a:t>
            </a:r>
          </a:p>
          <a:p>
            <a:r>
              <a:rPr lang="nb-NO" dirty="0"/>
              <a:t>Nina </a:t>
            </a:r>
            <a:r>
              <a:rPr lang="nb-NO" dirty="0" err="1"/>
              <a:t>Fjledhaug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6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C96DF0-FA41-492C-886A-E300920B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385" y="2650504"/>
            <a:ext cx="10058400" cy="1371600"/>
          </a:xfrm>
        </p:spPr>
        <p:txBody>
          <a:bodyPr/>
          <a:lstStyle/>
          <a:p>
            <a:pPr algn="ctr"/>
            <a:r>
              <a:rPr lang="nb-NO" dirty="0"/>
              <a:t>Takk for meg! </a:t>
            </a:r>
          </a:p>
        </p:txBody>
      </p:sp>
    </p:spTree>
    <p:extLst>
      <p:ext uri="{BB962C8B-B14F-4D97-AF65-F5344CB8AC3E}">
        <p14:creationId xmlns:p14="http://schemas.microsoft.com/office/powerpoint/2010/main" val="95679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607</TotalTime>
  <Words>116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Century Gothic</vt:lpstr>
      <vt:lpstr>Garamond</vt:lpstr>
      <vt:lpstr>Wingdings</vt:lpstr>
      <vt:lpstr>Savon</vt:lpstr>
      <vt:lpstr>PowerPoint-presentasjon</vt:lpstr>
      <vt:lpstr>Fredag – Motivasjon og endring</vt:lpstr>
      <vt:lpstr>Fredag – Motivasjon og endring</vt:lpstr>
      <vt:lpstr>Lørdag – Marked og visjon</vt:lpstr>
      <vt:lpstr>Søndag – Etikk og moral</vt:lpstr>
      <vt:lpstr>Konklusjon </vt:lpstr>
      <vt:lpstr>Takk for meg!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Guri Astrid Venåsen</dc:creator>
  <cp:lastModifiedBy>Irmelin M Kårbø</cp:lastModifiedBy>
  <cp:revision>17</cp:revision>
  <dcterms:created xsi:type="dcterms:W3CDTF">2017-06-14T06:06:00Z</dcterms:created>
  <dcterms:modified xsi:type="dcterms:W3CDTF">2017-06-18T19:27:26Z</dcterms:modified>
</cp:coreProperties>
</file>