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81" r:id="rId4"/>
    <p:sldId id="286" r:id="rId5"/>
    <p:sldId id="287" r:id="rId6"/>
    <p:sldId id="283" r:id="rId7"/>
    <p:sldId id="284" r:id="rId8"/>
    <p:sldId id="285" r:id="rId9"/>
    <p:sldId id="288" r:id="rId10"/>
    <p:sldId id="290" r:id="rId11"/>
    <p:sldId id="291" r:id="rId12"/>
  </p:sldIdLst>
  <p:sldSz cx="9144000" cy="6858000" type="screen4x3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ACB2A-0BC9-4789-AD62-A0830D913324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A4839-FB3B-4F79-8D89-18FEAC2953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35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A4839-FB3B-4F79-8D89-18FEAC2953EA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81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3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392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170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810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555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567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662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89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246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307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077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D0FE7-783D-45E6-A349-8D8A86BACC95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3A7DB-29C4-489B-942C-C049F18DF4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817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702719"/>
          </a:xfrm>
        </p:spPr>
        <p:txBody>
          <a:bodyPr/>
          <a:lstStyle/>
          <a:p>
            <a:r>
              <a:rPr lang="nb-NO" dirty="0" smtClean="0"/>
              <a:t>Hønefoss Ringerike Rotary klubb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631032"/>
          </a:xfrm>
        </p:spPr>
        <p:txBody>
          <a:bodyPr/>
          <a:lstStyle/>
          <a:p>
            <a:r>
              <a:rPr lang="nb-NO" dirty="0" smtClean="0"/>
              <a:t>Presidentens møte</a:t>
            </a:r>
          </a:p>
          <a:p>
            <a:r>
              <a:rPr lang="nb-NO" dirty="0" smtClean="0"/>
              <a:t>11. januar 2017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5" name="Picture 2" descr="C:\Users\csn.NOVIO\AppData\Local\Microsoft\Windows\Temporary Internet Files\Content.Outlook\BUA1H7HJ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90269"/>
            <a:ext cx="2016224" cy="151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8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Hjemmeside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 http://www.honefoss-ringerike.rotary.no</a:t>
            </a:r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             Program  Høst   og vår 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          Ellers all info om klubben vår. 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          Norsk </a:t>
            </a:r>
            <a:r>
              <a:rPr lang="nb-NO" sz="2400" dirty="0" err="1" smtClean="0"/>
              <a:t>Rotary</a:t>
            </a:r>
            <a:r>
              <a:rPr lang="nb-NO" sz="2400" dirty="0" smtClean="0"/>
              <a:t> Håndbok  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. http://www.Rotary.no 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                    Distrikt 2310 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                    TRF    ( </a:t>
            </a:r>
            <a:r>
              <a:rPr lang="nb-NO" sz="2400" dirty="0" err="1" smtClean="0"/>
              <a:t>Rotaryfondet</a:t>
            </a:r>
            <a:r>
              <a:rPr lang="nb-NO" sz="2400" dirty="0" smtClean="0"/>
              <a:t>) ( TRF Håndbok )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                     NORFO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                     </a:t>
            </a:r>
            <a:r>
              <a:rPr lang="nb-NO" sz="2400" dirty="0" err="1" smtClean="0"/>
              <a:t>Rotary</a:t>
            </a:r>
            <a:r>
              <a:rPr lang="nb-NO" sz="2400" dirty="0" smtClean="0"/>
              <a:t> Norden   (Blad) kun på nettet.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/>
              <a:t>Håndboken vil i år bare ligge på nettet på distriktets </a:t>
            </a:r>
            <a:r>
              <a:rPr lang="nb-NO" sz="2400" dirty="0" smtClean="0"/>
              <a:t>hjemmeside </a:t>
            </a:r>
            <a:r>
              <a:rPr lang="nb-NO" sz="2400" dirty="0"/>
              <a:t>etter 01.07.2016 på linken </a:t>
            </a:r>
          </a:p>
          <a:p>
            <a:r>
              <a:rPr lang="nb-NO" sz="2900" dirty="0"/>
              <a:t>http://d2310.rotary.no</a:t>
            </a:r>
            <a:r>
              <a:rPr lang="nb-NO" sz="2900" dirty="0" smtClean="0"/>
              <a:t>/</a:t>
            </a:r>
            <a:endParaRPr lang="nb-NO" sz="29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97735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29950"/>
              </p:ext>
            </p:extLst>
          </p:nvPr>
        </p:nvGraphicFramePr>
        <p:xfrm>
          <a:off x="87313" y="115888"/>
          <a:ext cx="8877175" cy="604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5" imgW="12077802" imgH="8963032" progId="Excel.Sheet.12">
                  <p:embed/>
                </p:oleObj>
              </mc:Choice>
              <mc:Fallback>
                <p:oleObj name="Worksheet" r:id="rId5" imgW="12077802" imgH="89630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313" y="115888"/>
                        <a:ext cx="8877175" cy="604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81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Mål for Hønefoss Ringerike – Rotaryklubb</a:t>
            </a:r>
            <a:br>
              <a:rPr lang="nb-NO" sz="3600" dirty="0" smtClean="0"/>
            </a:br>
            <a:r>
              <a:rPr lang="nb-NO" sz="3600" dirty="0" smtClean="0"/>
              <a:t>01. august 2016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En «fersk» President</a:t>
            </a:r>
          </a:p>
          <a:p>
            <a:pPr marL="0" indent="0">
              <a:buNone/>
            </a:pPr>
            <a:endParaRPr lang="nb-NO" dirty="0" smtClean="0"/>
          </a:p>
          <a:p>
            <a:pPr lvl="1"/>
            <a:r>
              <a:rPr lang="nb-NO" dirty="0" smtClean="0"/>
              <a:t>Få satt organisasjon ( veldig mange endringer)</a:t>
            </a:r>
            <a:endParaRPr lang="nb-NO" sz="1800" dirty="0"/>
          </a:p>
          <a:p>
            <a:pPr lvl="1"/>
            <a:r>
              <a:rPr lang="nb-NO" dirty="0"/>
              <a:t>Omdømme – Gjør Rotary synlig </a:t>
            </a:r>
            <a:r>
              <a:rPr lang="nb-NO" dirty="0" smtClean="0"/>
              <a:t>lokalt.</a:t>
            </a:r>
            <a:endParaRPr lang="nb-NO" sz="1800" dirty="0"/>
          </a:p>
          <a:p>
            <a:pPr lvl="1"/>
            <a:r>
              <a:rPr lang="nb-NO" dirty="0"/>
              <a:t>Medlemsrekruttering – </a:t>
            </a:r>
            <a:r>
              <a:rPr lang="nb-NO" dirty="0" smtClean="0"/>
              <a:t>Flere jobber aktivt med dette nå.</a:t>
            </a:r>
          </a:p>
          <a:p>
            <a:pPr lvl="1"/>
            <a:r>
              <a:rPr lang="nb-NO" dirty="0"/>
              <a:t>ROTARY SERVING </a:t>
            </a:r>
            <a:r>
              <a:rPr lang="nb-NO" dirty="0">
                <a:solidFill>
                  <a:srgbClr val="FFC000"/>
                </a:solidFill>
              </a:rPr>
              <a:t>HUMANITY</a:t>
            </a:r>
            <a:endParaRPr lang="nb-NO" dirty="0" smtClean="0"/>
          </a:p>
          <a:p>
            <a:pPr marL="457200" lvl="1" indent="0">
              <a:buNone/>
            </a:pPr>
            <a:r>
              <a:rPr lang="nb-NO" dirty="0"/>
              <a:t>Det er forsøkt forskjellige oversettelser til norsk uten å finne noe som klinger godt. Men fokuset er uansett å bety noe for andre, at både du og jeg, klubben og </a:t>
            </a:r>
            <a:r>
              <a:rPr lang="nb-NO" dirty="0" err="1"/>
              <a:t>Rotary</a:t>
            </a:r>
            <a:r>
              <a:rPr lang="nb-NO" dirty="0"/>
              <a:t> generelt har verdier og aktiviteter som gjør, og kan gjøre, en forandring for andre. </a:t>
            </a:r>
          </a:p>
          <a:p>
            <a:pPr marL="457200" lvl="1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4837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Hva har gjort inntrykk på presidenten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Presidentskiftet</a:t>
            </a:r>
          </a:p>
          <a:p>
            <a:r>
              <a:rPr lang="nb-NO" dirty="0" smtClean="0"/>
              <a:t>Gode klubbmøter</a:t>
            </a:r>
          </a:p>
          <a:p>
            <a:r>
              <a:rPr lang="nb-NO" dirty="0" smtClean="0"/>
              <a:t>Sosiale arrangement</a:t>
            </a:r>
          </a:p>
          <a:p>
            <a:r>
              <a:rPr lang="nb-NO" dirty="0" smtClean="0"/>
              <a:t>Bedriftsbesøk</a:t>
            </a:r>
          </a:p>
          <a:p>
            <a:r>
              <a:rPr lang="nb-NO" dirty="0" smtClean="0"/>
              <a:t>Guvernørbesøket</a:t>
            </a:r>
          </a:p>
          <a:p>
            <a:r>
              <a:rPr lang="nb-NO" dirty="0" smtClean="0"/>
              <a:t>Distriktskonferansen flotte foredragsholdere</a:t>
            </a:r>
          </a:p>
          <a:p>
            <a:r>
              <a:rPr lang="nb-NO" dirty="0" smtClean="0"/>
              <a:t>Komiteenes arbeid som har vært Peismøter</a:t>
            </a:r>
          </a:p>
          <a:p>
            <a:r>
              <a:rPr lang="nb-NO" dirty="0" smtClean="0"/>
              <a:t>Engasjementet som er i klubben</a:t>
            </a:r>
          </a:p>
          <a:p>
            <a:r>
              <a:rPr lang="nb-NO" dirty="0" smtClean="0"/>
              <a:t>Den gode stemningen vi har på møtene!!</a:t>
            </a:r>
          </a:p>
          <a:p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85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Fokus siste ½ år i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nb-NO" dirty="0" smtClean="0"/>
          </a:p>
          <a:p>
            <a:pPr lvl="1"/>
            <a:r>
              <a:rPr lang="nb-NO" dirty="0" smtClean="0"/>
              <a:t>Pleie </a:t>
            </a:r>
            <a:r>
              <a:rPr lang="nb-NO" dirty="0"/>
              <a:t>klubbens medlemmer gjennom aktiviteter</a:t>
            </a:r>
            <a:endParaRPr lang="nb-NO" sz="1800" dirty="0"/>
          </a:p>
          <a:p>
            <a:pPr lvl="1"/>
            <a:r>
              <a:rPr lang="nb-NO" dirty="0"/>
              <a:t>Omdømme – Gjør </a:t>
            </a:r>
            <a:r>
              <a:rPr lang="nb-NO" dirty="0" err="1" smtClean="0"/>
              <a:t>Rotary</a:t>
            </a:r>
            <a:r>
              <a:rPr lang="nb-NO" dirty="0" smtClean="0"/>
              <a:t> synlig lokalt</a:t>
            </a:r>
            <a:endParaRPr lang="nb-NO" sz="1800" dirty="0"/>
          </a:p>
          <a:p>
            <a:pPr lvl="1"/>
            <a:r>
              <a:rPr lang="nb-NO" dirty="0" smtClean="0"/>
              <a:t>Oppfølging av peismøtene.  </a:t>
            </a:r>
          </a:p>
          <a:p>
            <a:pPr lvl="1"/>
            <a:r>
              <a:rPr lang="nb-NO" dirty="0" smtClean="0"/>
              <a:t>Delta på aktiviteter som distriktet arrangerer</a:t>
            </a:r>
          </a:p>
          <a:p>
            <a:pPr lvl="2"/>
            <a:r>
              <a:rPr lang="nb-NO" dirty="0" smtClean="0"/>
              <a:t>AG møter</a:t>
            </a:r>
          </a:p>
          <a:p>
            <a:pPr lvl="2"/>
            <a:r>
              <a:rPr lang="nb-NO" dirty="0" err="1" smtClean="0"/>
              <a:t>Pets</a:t>
            </a:r>
            <a:r>
              <a:rPr lang="nb-NO" dirty="0" smtClean="0"/>
              <a:t> &amp; Distriktstrening – 04.  og 05. mars 2017</a:t>
            </a:r>
            <a:endParaRPr lang="nb-NO" dirty="0"/>
          </a:p>
          <a:p>
            <a:r>
              <a:rPr lang="nb-NO" dirty="0" smtClean="0"/>
              <a:t>     Følge opp utvekslingsstudenten og RYLA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deltagere.</a:t>
            </a:r>
          </a:p>
        </p:txBody>
      </p:sp>
    </p:spTree>
    <p:extLst>
      <p:ext uri="{BB962C8B-B14F-4D97-AF65-F5344CB8AC3E}">
        <p14:creationId xmlns:p14="http://schemas.microsoft.com/office/powerpoint/2010/main" val="88236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Rotary akademiet nytt av året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3 moduler</a:t>
            </a:r>
          </a:p>
          <a:p>
            <a:r>
              <a:rPr lang="nb-NO" dirty="0" smtClean="0"/>
              <a:t>Formålet er å tilby distriktets medlemmer og tillitsvalgte relevant lederopplæring og kunnskap om Rotary</a:t>
            </a:r>
          </a:p>
          <a:p>
            <a:pPr marL="0" indent="0">
              <a:buNone/>
            </a:pPr>
            <a:endParaRPr lang="nb-NO" dirty="0" smtClean="0"/>
          </a:p>
          <a:p>
            <a:pPr lvl="1"/>
            <a:r>
              <a:rPr lang="nb-NO" dirty="0" smtClean="0"/>
              <a:t>Introduksjonsseminar </a:t>
            </a:r>
          </a:p>
          <a:p>
            <a:pPr lvl="2"/>
            <a:r>
              <a:rPr lang="nb-NO" dirty="0" smtClean="0"/>
              <a:t>Godt egnet for nye medlemmer</a:t>
            </a:r>
          </a:p>
          <a:p>
            <a:pPr lvl="1"/>
            <a:endParaRPr lang="nb-NO" dirty="0" smtClean="0"/>
          </a:p>
          <a:p>
            <a:pPr lvl="1"/>
            <a:r>
              <a:rPr lang="nb-NO" dirty="0" smtClean="0"/>
              <a:t>Lederseminar </a:t>
            </a:r>
          </a:p>
          <a:p>
            <a:pPr lvl="2"/>
            <a:r>
              <a:rPr lang="nb-NO" dirty="0" smtClean="0"/>
              <a:t>Primært for innkommende presidenter</a:t>
            </a:r>
          </a:p>
          <a:p>
            <a:pPr lvl="1"/>
            <a:endParaRPr lang="nb-NO" dirty="0" smtClean="0"/>
          </a:p>
          <a:p>
            <a:pPr lvl="1"/>
            <a:r>
              <a:rPr lang="nb-NO" dirty="0" smtClean="0"/>
              <a:t>Temaseminarer </a:t>
            </a:r>
          </a:p>
          <a:p>
            <a:pPr lvl="2"/>
            <a:r>
              <a:rPr lang="nb-NO" dirty="0" smtClean="0"/>
              <a:t>Hjemmesider / sosiale media / medieseminar / TRF / Prosjekter / sekretærer / Kasserere / Rotary historie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9794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 for klubben om 3 år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rabicPeriod"/>
            </a:pPr>
            <a:r>
              <a:rPr lang="nb-NO" dirty="0" smtClean="0"/>
              <a:t>Vi skal være 70 medlemmer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 smtClean="0"/>
              <a:t>Gjennomsnittsalderen på nye medlemmer bør være &lt; 60 år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 smtClean="0"/>
              <a:t>Vi har gode program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 smtClean="0"/>
              <a:t>Vi skal være den foretrukne organisasjon for yrkesaktive, samt aktive pensjonister som ønsker påfyll i en hektisk hverdag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 smtClean="0"/>
              <a:t>Bygge vennskap gjennom gode møter lokalt, i distriktet og internasjonalt</a:t>
            </a:r>
          </a:p>
        </p:txBody>
      </p:sp>
    </p:spTree>
    <p:extLst>
      <p:ext uri="{BB962C8B-B14F-4D97-AF65-F5344CB8AC3E}">
        <p14:creationId xmlns:p14="http://schemas.microsoft.com/office/powerpoint/2010/main" val="346107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gjør vi for å nå målene!!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Vi er ferdige med et arbeid hvor vi gjennomgikk klubbens aktivitet og struktur</a:t>
            </a:r>
          </a:p>
          <a:p>
            <a:pPr marL="0" indent="0">
              <a:buNone/>
            </a:pPr>
            <a:endParaRPr lang="nb-NO" dirty="0" smtClean="0"/>
          </a:p>
          <a:p>
            <a:pPr marL="971550" lvl="1" indent="-514350">
              <a:buFont typeface="+mj-lt"/>
              <a:buAutoNum type="arabicPeriod"/>
            </a:pPr>
            <a:r>
              <a:rPr lang="nb-NO" dirty="0" smtClean="0"/>
              <a:t>Hva skal vi gjøre mer av   -     </a:t>
            </a:r>
            <a:r>
              <a:rPr lang="nb-NO" sz="1400" dirty="0" smtClean="0"/>
              <a:t>Ha gode møter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 smtClean="0"/>
              <a:t>hva skal vi gjøre mindre av </a:t>
            </a:r>
            <a:r>
              <a:rPr lang="nb-NO" dirty="0"/>
              <a:t>-</a:t>
            </a:r>
            <a:r>
              <a:rPr lang="nb-NO" dirty="0" smtClean="0"/>
              <a:t> </a:t>
            </a:r>
            <a:r>
              <a:rPr lang="nb-NO" sz="1400" dirty="0" smtClean="0"/>
              <a:t>Struktur/ – vedtektsendringer.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 smtClean="0"/>
              <a:t>Hva skal vi begynne med  - </a:t>
            </a:r>
            <a:r>
              <a:rPr lang="nb-NO" sz="1400" dirty="0" smtClean="0"/>
              <a:t>respektere</a:t>
            </a:r>
            <a:r>
              <a:rPr lang="nb-NO" dirty="0" smtClean="0"/>
              <a:t> </a:t>
            </a:r>
            <a:r>
              <a:rPr lang="nb-NO" sz="1400" dirty="0" smtClean="0"/>
              <a:t>styrevedtak – komitevedtak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 smtClean="0"/>
              <a:t>Hva skal vi slutte med       - </a:t>
            </a:r>
            <a:r>
              <a:rPr lang="nb-NO" sz="1400" dirty="0" smtClean="0"/>
              <a:t>starte med en </a:t>
            </a:r>
            <a:r>
              <a:rPr lang="nb-NO" sz="1400" dirty="0" smtClean="0"/>
              <a:t>aktivitet endre rutiner </a:t>
            </a:r>
            <a:r>
              <a:rPr lang="nb-NO" sz="1400" dirty="0" smtClean="0"/>
              <a:t>før </a:t>
            </a:r>
            <a:endParaRPr lang="nb-NO" sz="1400" dirty="0"/>
          </a:p>
          <a:p>
            <a:pPr marL="457200" lvl="1" indent="0">
              <a:buNone/>
            </a:pPr>
            <a:r>
              <a:rPr lang="nb-NO" sz="1400" dirty="0" smtClean="0"/>
              <a:t>                                                                                                           en </a:t>
            </a:r>
            <a:r>
              <a:rPr lang="nb-NO" sz="1400" dirty="0" smtClean="0"/>
              <a:t>er vedtatt.</a:t>
            </a:r>
          </a:p>
          <a:p>
            <a:pPr marL="971550" lvl="1" indent="-514350">
              <a:buFont typeface="+mj-lt"/>
              <a:buAutoNum type="arabicPeriod"/>
            </a:pPr>
            <a:endParaRPr lang="nb-NO" sz="2000" dirty="0"/>
          </a:p>
          <a:p>
            <a:pPr marL="514350" indent="-457200"/>
            <a:r>
              <a:rPr lang="nb-NO" dirty="0"/>
              <a:t>Driverne i arbeidet er folk som </a:t>
            </a:r>
            <a:r>
              <a:rPr lang="nb-NO" dirty="0" smtClean="0"/>
              <a:t>er aktive.</a:t>
            </a:r>
            <a:endParaRPr lang="nb-NO" dirty="0"/>
          </a:p>
          <a:p>
            <a:pPr marL="5715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5938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tel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suksesskriteriene</a:t>
            </a:r>
            <a:endParaRPr lang="nb-NO" dirty="0"/>
          </a:p>
        </p:txBody>
      </p:sp>
      <p:sp>
        <p:nvSpPr>
          <p:cNvPr id="43" name="Plassholder for innhold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God struktur</a:t>
            </a:r>
            <a:endParaRPr lang="nb-NO" dirty="0"/>
          </a:p>
          <a:p>
            <a:r>
              <a:rPr lang="nb-NO" dirty="0" smtClean="0"/>
              <a:t>Stort engasjement blant medlemmene</a:t>
            </a:r>
          </a:p>
          <a:p>
            <a:r>
              <a:rPr lang="nb-NO" dirty="0" smtClean="0"/>
              <a:t>Gode program</a:t>
            </a:r>
          </a:p>
          <a:p>
            <a:r>
              <a:rPr lang="nb-NO" dirty="0" smtClean="0"/>
              <a:t>Nye medlemmer</a:t>
            </a:r>
          </a:p>
          <a:p>
            <a:r>
              <a:rPr lang="nb-NO" dirty="0" smtClean="0"/>
              <a:t>Nye medier</a:t>
            </a:r>
          </a:p>
          <a:p>
            <a:r>
              <a:rPr lang="nb-NO" dirty="0" smtClean="0"/>
              <a:t>At vi stolte Rotarianere </a:t>
            </a:r>
          </a:p>
          <a:p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15062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Utfordring til medlemmene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endParaRPr lang="nb-NO" sz="1000" dirty="0" smtClean="0"/>
          </a:p>
          <a:p>
            <a:pPr lvl="1"/>
            <a:r>
              <a:rPr lang="nb-NO" dirty="0" smtClean="0"/>
              <a:t>Nye medlemmer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Nye </a:t>
            </a:r>
            <a:r>
              <a:rPr lang="nb-NO" dirty="0" smtClean="0"/>
              <a:t>medier</a:t>
            </a:r>
          </a:p>
          <a:p>
            <a:pPr lvl="1"/>
            <a:endParaRPr lang="nb-NO" dirty="0" smtClean="0"/>
          </a:p>
          <a:p>
            <a:pPr marL="457200" lvl="1" indent="0">
              <a:buNone/>
            </a:pPr>
            <a:r>
              <a:rPr lang="nb-NO" dirty="0" smtClean="0"/>
              <a:t> -  Innovasjon </a:t>
            </a:r>
            <a:r>
              <a:rPr lang="nb-NO" dirty="0"/>
              <a:t>og </a:t>
            </a:r>
            <a:r>
              <a:rPr lang="nb-NO" dirty="0" smtClean="0"/>
              <a:t>nytekning</a:t>
            </a:r>
          </a:p>
          <a:p>
            <a:pPr marL="457200" lvl="1" indent="0">
              <a:buNone/>
            </a:pPr>
            <a:endParaRPr lang="nb-NO" dirty="0" smtClean="0"/>
          </a:p>
          <a:p>
            <a:pPr lvl="1"/>
            <a:r>
              <a:rPr lang="nb-NO" dirty="0" smtClean="0"/>
              <a:t>Ta godt vare på alle medlemmene.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695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476</Words>
  <Application>Microsoft Office PowerPoint</Application>
  <PresentationFormat>Skjermfremvisning (4:3)</PresentationFormat>
  <Paragraphs>97</Paragraphs>
  <Slides>11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Office-tema</vt:lpstr>
      <vt:lpstr>Worksheet</vt:lpstr>
      <vt:lpstr>Hønefoss Ringerike Rotary klubb </vt:lpstr>
      <vt:lpstr>Mål for Hønefoss Ringerike – Rotaryklubb 01. august 2016</vt:lpstr>
      <vt:lpstr>Hva har gjort inntrykk på presidenten</vt:lpstr>
      <vt:lpstr>Fokus siste ½ år i klubben</vt:lpstr>
      <vt:lpstr>Rotary akademiet nytt av året</vt:lpstr>
      <vt:lpstr>Mål for klubben om 3 år</vt:lpstr>
      <vt:lpstr>Hva gjør vi for å nå målene!!</vt:lpstr>
      <vt:lpstr>Hva er suksesskriteriene</vt:lpstr>
      <vt:lpstr>Utfordring til medlemmene</vt:lpstr>
      <vt:lpstr>Hjemmeside</vt:lpstr>
      <vt:lpstr>PowerPoint-presentasjon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Hønefoss Ringerike Rotary</dc:title>
  <dc:creator>Claus Simonsen</dc:creator>
  <cp:lastModifiedBy>Reidar Sollie</cp:lastModifiedBy>
  <cp:revision>127</cp:revision>
  <cp:lastPrinted>2015-01-14T14:02:04Z</cp:lastPrinted>
  <dcterms:created xsi:type="dcterms:W3CDTF">2014-03-18T19:54:56Z</dcterms:created>
  <dcterms:modified xsi:type="dcterms:W3CDTF">2017-01-11T09:50:50Z</dcterms:modified>
</cp:coreProperties>
</file>