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doc" ContentType="application/msword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7" r:id="rId3"/>
    <p:sldId id="278" r:id="rId4"/>
    <p:sldId id="281" r:id="rId5"/>
    <p:sldId id="273" r:id="rId6"/>
    <p:sldId id="274" r:id="rId7"/>
    <p:sldId id="283" r:id="rId8"/>
    <p:sldId id="279" r:id="rId9"/>
    <p:sldId id="286" r:id="rId10"/>
    <p:sldId id="284" r:id="rId11"/>
    <p:sldId id="276" r:id="rId12"/>
  </p:sldIdLst>
  <p:sldSz cx="9144000" cy="6858000" type="screen4x3"/>
  <p:notesSz cx="6881813" cy="100028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789DB-98A4-584D-B9E7-4348ED4C4DC8}" type="doc">
      <dgm:prSet loTypeId="urn:microsoft.com/office/officeart/2008/layout/NameandTitleOrganizational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9F3C3-F0D4-4A40-805F-4B9970A21533}">
      <dgm:prSet phldrT="[Text]"/>
      <dgm:spPr/>
      <dgm:t>
        <a:bodyPr/>
        <a:lstStyle/>
        <a:p>
          <a:r>
            <a:rPr lang="en-US" dirty="0" err="1" smtClean="0"/>
            <a:t>Styret</a:t>
          </a:r>
          <a:endParaRPr lang="en-US" dirty="0"/>
        </a:p>
      </dgm:t>
    </dgm:pt>
    <dgm:pt modelId="{1FB317C2-C7F9-3349-834F-5C6B94A5737B}" type="parTrans" cxnId="{6537D52B-0306-1E46-8F02-86F7E45A6C9A}">
      <dgm:prSet/>
      <dgm:spPr/>
      <dgm:t>
        <a:bodyPr/>
        <a:lstStyle/>
        <a:p>
          <a:endParaRPr lang="en-US"/>
        </a:p>
      </dgm:t>
    </dgm:pt>
    <dgm:pt modelId="{B4977326-3980-684B-BAB7-30BA7D90A92E}" type="sibTrans" cxnId="{6537D52B-0306-1E46-8F02-86F7E45A6C9A}">
      <dgm:prSet/>
      <dgm:spPr/>
      <dgm:t>
        <a:bodyPr/>
        <a:lstStyle/>
        <a:p>
          <a:r>
            <a:rPr lang="en-US" dirty="0" err="1" smtClean="0"/>
            <a:t>Revisor</a:t>
          </a:r>
          <a:r>
            <a:rPr lang="en-US" dirty="0" smtClean="0"/>
            <a:t>  </a:t>
          </a:r>
          <a:endParaRPr lang="en-US" dirty="0"/>
        </a:p>
      </dgm:t>
    </dgm:pt>
    <dgm:pt modelId="{E9F9CB02-CBEE-6D4F-B7DB-0511F589940D}" type="asst">
      <dgm:prSet phldrT="[Text]"/>
      <dgm:spPr/>
      <dgm:t>
        <a:bodyPr/>
        <a:lstStyle/>
        <a:p>
          <a:r>
            <a:rPr lang="en-US" dirty="0" err="1" smtClean="0"/>
            <a:t>Arbeidsutvalg</a:t>
          </a:r>
          <a:endParaRPr lang="en-US" dirty="0"/>
        </a:p>
      </dgm:t>
    </dgm:pt>
    <dgm:pt modelId="{18082243-F9B1-994C-B6BA-6847752C03A8}" type="parTrans" cxnId="{F36B8BE7-DCED-854E-861D-388873B8D4D7}">
      <dgm:prSet/>
      <dgm:spPr/>
      <dgm:t>
        <a:bodyPr/>
        <a:lstStyle/>
        <a:p>
          <a:endParaRPr lang="en-US"/>
        </a:p>
      </dgm:t>
    </dgm:pt>
    <dgm:pt modelId="{5A3883E0-C3C3-9E47-98A0-11AA96272130}" type="sibTrans" cxnId="{F36B8BE7-DCED-854E-861D-388873B8D4D7}">
      <dgm:prSet/>
      <dgm:spPr/>
      <dgm:t>
        <a:bodyPr/>
        <a:lstStyle/>
        <a:p>
          <a:endParaRPr lang="en-US" dirty="0"/>
        </a:p>
      </dgm:t>
    </dgm:pt>
    <dgm:pt modelId="{6E2D6405-73E3-0241-9F8A-BCB3B80ACFAB}">
      <dgm:prSet phldrT="[Text]"/>
      <dgm:spPr/>
      <dgm:t>
        <a:bodyPr/>
        <a:lstStyle/>
        <a:p>
          <a:r>
            <a:rPr lang="en-US" dirty="0" err="1" smtClean="0"/>
            <a:t>Yrkes</a:t>
          </a:r>
          <a:r>
            <a:rPr lang="en-US" dirty="0" smtClean="0"/>
            <a:t> -</a:t>
          </a:r>
        </a:p>
        <a:p>
          <a:r>
            <a:rPr lang="en-US" dirty="0" err="1" smtClean="0"/>
            <a:t>komite</a:t>
          </a:r>
          <a:endParaRPr lang="en-US" dirty="0"/>
        </a:p>
      </dgm:t>
    </dgm:pt>
    <dgm:pt modelId="{8E81B7A4-674E-E545-9BCD-6C595A8C1092}" type="parTrans" cxnId="{15A957A3-67AD-6C41-88F8-2449817D6C4F}">
      <dgm:prSet/>
      <dgm:spPr/>
      <dgm:t>
        <a:bodyPr/>
        <a:lstStyle/>
        <a:p>
          <a:endParaRPr lang="en-US"/>
        </a:p>
      </dgm:t>
    </dgm:pt>
    <dgm:pt modelId="{C98928DE-33D2-F540-87DD-F5F08345ED91}" type="sibTrans" cxnId="{15A957A3-67AD-6C41-88F8-2449817D6C4F}">
      <dgm:prSet/>
      <dgm:spPr/>
      <dgm:t>
        <a:bodyPr/>
        <a:lstStyle/>
        <a:p>
          <a:r>
            <a:rPr lang="en-US" dirty="0" err="1" smtClean="0"/>
            <a:t>Svein</a:t>
          </a:r>
          <a:r>
            <a:rPr lang="en-US" dirty="0" smtClean="0"/>
            <a:t> </a:t>
          </a:r>
          <a:r>
            <a:rPr lang="en-US" dirty="0" err="1" smtClean="0"/>
            <a:t>Jørgensen</a:t>
          </a:r>
          <a:endParaRPr lang="en-US" dirty="0"/>
        </a:p>
      </dgm:t>
    </dgm:pt>
    <dgm:pt modelId="{7C893341-6CA1-434F-8FCF-33B88C50D255}">
      <dgm:prSet phldrT="[Text]"/>
      <dgm:spPr/>
      <dgm:t>
        <a:bodyPr/>
        <a:lstStyle/>
        <a:p>
          <a:r>
            <a:rPr lang="en-US" dirty="0" err="1" smtClean="0"/>
            <a:t>Samfunns</a:t>
          </a:r>
          <a:r>
            <a:rPr lang="en-US" dirty="0" smtClean="0"/>
            <a:t> -</a:t>
          </a:r>
        </a:p>
        <a:p>
          <a:r>
            <a:rPr lang="en-US" dirty="0" err="1" smtClean="0"/>
            <a:t>komite</a:t>
          </a:r>
          <a:endParaRPr lang="en-US" dirty="0"/>
        </a:p>
      </dgm:t>
    </dgm:pt>
    <dgm:pt modelId="{7A7236E2-828E-AA45-A7F5-4F9A9952C190}" type="parTrans" cxnId="{25AFC969-43C1-0E4E-83F3-D55D43AB1979}">
      <dgm:prSet/>
      <dgm:spPr/>
      <dgm:t>
        <a:bodyPr/>
        <a:lstStyle/>
        <a:p>
          <a:endParaRPr lang="en-US"/>
        </a:p>
      </dgm:t>
    </dgm:pt>
    <dgm:pt modelId="{06EDD3F1-6AA9-1141-BEEC-E79B942B40FA}" type="sibTrans" cxnId="{25AFC969-43C1-0E4E-83F3-D55D43AB1979}">
      <dgm:prSet/>
      <dgm:spPr/>
      <dgm:t>
        <a:bodyPr/>
        <a:lstStyle/>
        <a:p>
          <a:r>
            <a:rPr lang="en-US" dirty="0" smtClean="0"/>
            <a:t>Erik </a:t>
          </a:r>
          <a:r>
            <a:rPr lang="en-US" dirty="0" err="1" smtClean="0"/>
            <a:t>Karlsen</a:t>
          </a:r>
          <a:r>
            <a:rPr lang="en-US" dirty="0" smtClean="0"/>
            <a:t> </a:t>
          </a:r>
          <a:endParaRPr lang="en-US" dirty="0"/>
        </a:p>
      </dgm:t>
    </dgm:pt>
    <dgm:pt modelId="{43ED56A6-11E3-5343-B2EB-9BDB5701F2D1}">
      <dgm:prSet phldrT="[Text]"/>
      <dgm:spPr/>
      <dgm:t>
        <a:bodyPr/>
        <a:lstStyle/>
        <a:p>
          <a:r>
            <a:rPr lang="en-US" dirty="0" err="1" smtClean="0"/>
            <a:t>Internasjonal</a:t>
          </a:r>
          <a:r>
            <a:rPr lang="en-US" dirty="0" smtClean="0"/>
            <a:t> - </a:t>
          </a:r>
          <a:r>
            <a:rPr lang="en-US" dirty="0" err="1" smtClean="0"/>
            <a:t>komite</a:t>
          </a:r>
          <a:endParaRPr lang="en-US" dirty="0"/>
        </a:p>
      </dgm:t>
    </dgm:pt>
    <dgm:pt modelId="{CD0D687D-C940-5742-8252-AC8BBC258040}" type="parTrans" cxnId="{AAADCD5C-1416-DB4F-B6B1-F0AD4130BD97}">
      <dgm:prSet/>
      <dgm:spPr/>
      <dgm:t>
        <a:bodyPr/>
        <a:lstStyle/>
        <a:p>
          <a:endParaRPr lang="en-US"/>
        </a:p>
      </dgm:t>
    </dgm:pt>
    <dgm:pt modelId="{F6E2E259-CE3E-7F4D-8A3D-3EBB089F6B38}" type="sibTrans" cxnId="{AAADCD5C-1416-DB4F-B6B1-F0AD4130BD97}">
      <dgm:prSet/>
      <dgm:spPr/>
      <dgm:t>
        <a:bodyPr/>
        <a:lstStyle/>
        <a:p>
          <a:r>
            <a:rPr lang="en-US" dirty="0" smtClean="0"/>
            <a:t>Joachim </a:t>
          </a:r>
          <a:r>
            <a:rPr lang="en-US" dirty="0" err="1" smtClean="0"/>
            <a:t>Friestad</a:t>
          </a:r>
          <a:endParaRPr lang="en-US" dirty="0"/>
        </a:p>
      </dgm:t>
    </dgm:pt>
    <dgm:pt modelId="{F1BB311F-EB98-964E-8107-DEF6D2D103DA}">
      <dgm:prSet phldrT="[Text]"/>
      <dgm:spPr/>
      <dgm:t>
        <a:bodyPr/>
        <a:lstStyle/>
        <a:p>
          <a:r>
            <a:rPr lang="en-US" dirty="0" err="1" smtClean="0"/>
            <a:t>Klubb</a:t>
          </a:r>
          <a:r>
            <a:rPr lang="en-US" dirty="0" smtClean="0"/>
            <a:t> -</a:t>
          </a:r>
        </a:p>
        <a:p>
          <a:r>
            <a:rPr lang="en-US" dirty="0" err="1" smtClean="0"/>
            <a:t>komite</a:t>
          </a:r>
          <a:endParaRPr lang="en-US" dirty="0"/>
        </a:p>
      </dgm:t>
    </dgm:pt>
    <dgm:pt modelId="{43617EAD-34DD-B14C-A289-2898E7B1D0D8}" type="parTrans" cxnId="{5C6A7C23-D97F-AC48-9730-6D0BF2EC5503}">
      <dgm:prSet/>
      <dgm:spPr/>
      <dgm:t>
        <a:bodyPr/>
        <a:lstStyle/>
        <a:p>
          <a:endParaRPr lang="en-US"/>
        </a:p>
      </dgm:t>
    </dgm:pt>
    <dgm:pt modelId="{2C807173-E536-C443-B5F4-BA59F89FCF8B}" type="sibTrans" cxnId="{5C6A7C23-D97F-AC48-9730-6D0BF2EC5503}">
      <dgm:prSet/>
      <dgm:spPr/>
      <dgm:t>
        <a:bodyPr/>
        <a:lstStyle/>
        <a:p>
          <a:r>
            <a:rPr lang="en-US" dirty="0" smtClean="0"/>
            <a:t>Ole  </a:t>
          </a:r>
          <a:r>
            <a:rPr lang="en-US" dirty="0" err="1" smtClean="0"/>
            <a:t>Sannes</a:t>
          </a:r>
          <a:r>
            <a:rPr lang="en-US" dirty="0" smtClean="0"/>
            <a:t>   </a:t>
          </a:r>
          <a:endParaRPr lang="en-US" dirty="0"/>
        </a:p>
      </dgm:t>
    </dgm:pt>
    <dgm:pt modelId="{E06AD295-CB1B-554B-AA4E-6867CF740C21}" type="pres">
      <dgm:prSet presAssocID="{078789DB-98A4-584D-B9E7-4348ED4C4D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411D3C2-6C23-9E48-A216-CD288624115D}" type="pres">
      <dgm:prSet presAssocID="{EEE9F3C3-F0D4-4A40-805F-4B9970A21533}" presName="hierRoot1" presStyleCnt="0">
        <dgm:presLayoutVars>
          <dgm:hierBranch val="init"/>
        </dgm:presLayoutVars>
      </dgm:prSet>
      <dgm:spPr/>
    </dgm:pt>
    <dgm:pt modelId="{69C61150-901E-684E-A34E-51D83D13EA73}" type="pres">
      <dgm:prSet presAssocID="{EEE9F3C3-F0D4-4A40-805F-4B9970A21533}" presName="rootComposite1" presStyleCnt="0"/>
      <dgm:spPr/>
    </dgm:pt>
    <dgm:pt modelId="{314ECF4D-65FE-FB46-96EE-C903B388E442}" type="pres">
      <dgm:prSet presAssocID="{EEE9F3C3-F0D4-4A40-805F-4B9970A21533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BA50373-1D6E-484B-843D-5F306B558221}" type="pres">
      <dgm:prSet presAssocID="{EEE9F3C3-F0D4-4A40-805F-4B9970A21533}" presName="titleText1" presStyleLbl="fgAcc0" presStyleIdx="0" presStyleCnt="1" custScaleX="55202" custLinFactY="115434" custLinFactNeighborX="84231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573A5EA-8310-B843-8057-E81457356D4A}" type="pres">
      <dgm:prSet presAssocID="{EEE9F3C3-F0D4-4A40-805F-4B9970A21533}" presName="rootConnector1" presStyleLbl="node1" presStyleIdx="0" presStyleCnt="4"/>
      <dgm:spPr/>
      <dgm:t>
        <a:bodyPr/>
        <a:lstStyle/>
        <a:p>
          <a:endParaRPr lang="en-US"/>
        </a:p>
      </dgm:t>
    </dgm:pt>
    <dgm:pt modelId="{150966DB-EF5D-574E-9270-C26DF989D2A2}" type="pres">
      <dgm:prSet presAssocID="{EEE9F3C3-F0D4-4A40-805F-4B9970A21533}" presName="hierChild2" presStyleCnt="0"/>
      <dgm:spPr/>
    </dgm:pt>
    <dgm:pt modelId="{B62E5EAD-C66B-854A-B434-6C0EA2C9EFCA}" type="pres">
      <dgm:prSet presAssocID="{8E81B7A4-674E-E545-9BCD-6C595A8C1092}" presName="Name37" presStyleLbl="parChTrans1D2" presStyleIdx="0" presStyleCnt="5"/>
      <dgm:spPr/>
      <dgm:t>
        <a:bodyPr/>
        <a:lstStyle/>
        <a:p>
          <a:endParaRPr lang="en-US"/>
        </a:p>
      </dgm:t>
    </dgm:pt>
    <dgm:pt modelId="{BF010217-2B35-E44E-9347-1C5EA3D3A125}" type="pres">
      <dgm:prSet presAssocID="{6E2D6405-73E3-0241-9F8A-BCB3B80ACFAB}" presName="hierRoot2" presStyleCnt="0">
        <dgm:presLayoutVars>
          <dgm:hierBranch val="init"/>
        </dgm:presLayoutVars>
      </dgm:prSet>
      <dgm:spPr/>
    </dgm:pt>
    <dgm:pt modelId="{92E987E7-6A37-9444-9339-E63E44584053}" type="pres">
      <dgm:prSet presAssocID="{6E2D6405-73E3-0241-9F8A-BCB3B80ACFAB}" presName="rootComposite" presStyleCnt="0"/>
      <dgm:spPr/>
    </dgm:pt>
    <dgm:pt modelId="{59415FB6-3C35-044A-BC8C-2B43C4B053B3}" type="pres">
      <dgm:prSet presAssocID="{6E2D6405-73E3-0241-9F8A-BCB3B80ACFAB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C7FF160-1055-064C-A3A0-898050659E2A}" type="pres">
      <dgm:prSet presAssocID="{6E2D6405-73E3-0241-9F8A-BCB3B80ACFAB}" presName="titleText2" presStyleLbl="fgAcc1" presStyleIdx="0" presStyleCnt="4" custScaleX="100091" custScaleY="102796" custLinFactY="57257" custLinFactNeighborX="-12665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89E5268-B137-0F40-A697-9EABAB318584}" type="pres">
      <dgm:prSet presAssocID="{6E2D6405-73E3-0241-9F8A-BCB3B80ACFAB}" presName="rootConnector" presStyleLbl="node2" presStyleIdx="0" presStyleCnt="0"/>
      <dgm:spPr/>
      <dgm:t>
        <a:bodyPr/>
        <a:lstStyle/>
        <a:p>
          <a:endParaRPr lang="en-US"/>
        </a:p>
      </dgm:t>
    </dgm:pt>
    <dgm:pt modelId="{5895F395-E2E9-E44E-AC0C-9272E2A633BF}" type="pres">
      <dgm:prSet presAssocID="{6E2D6405-73E3-0241-9F8A-BCB3B80ACFAB}" presName="hierChild4" presStyleCnt="0"/>
      <dgm:spPr/>
    </dgm:pt>
    <dgm:pt modelId="{E0CCE478-56A1-E94E-A250-A81BAD1B447D}" type="pres">
      <dgm:prSet presAssocID="{6E2D6405-73E3-0241-9F8A-BCB3B80ACFAB}" presName="hierChild5" presStyleCnt="0"/>
      <dgm:spPr/>
    </dgm:pt>
    <dgm:pt modelId="{83D9DAE4-3FD1-7842-9114-0989CDFF3B07}" type="pres">
      <dgm:prSet presAssocID="{7A7236E2-828E-AA45-A7F5-4F9A9952C190}" presName="Name37" presStyleLbl="parChTrans1D2" presStyleIdx="1" presStyleCnt="5"/>
      <dgm:spPr/>
      <dgm:t>
        <a:bodyPr/>
        <a:lstStyle/>
        <a:p>
          <a:endParaRPr lang="en-US"/>
        </a:p>
      </dgm:t>
    </dgm:pt>
    <dgm:pt modelId="{4B5C1EDE-AB24-B84F-8B2D-68A8870E8BAF}" type="pres">
      <dgm:prSet presAssocID="{7C893341-6CA1-434F-8FCF-33B88C50D255}" presName="hierRoot2" presStyleCnt="0">
        <dgm:presLayoutVars>
          <dgm:hierBranch val="init"/>
        </dgm:presLayoutVars>
      </dgm:prSet>
      <dgm:spPr/>
    </dgm:pt>
    <dgm:pt modelId="{75673CC2-FCDB-0340-AB49-A6B97C0D5F97}" type="pres">
      <dgm:prSet presAssocID="{7C893341-6CA1-434F-8FCF-33B88C50D255}" presName="rootComposite" presStyleCnt="0"/>
      <dgm:spPr/>
    </dgm:pt>
    <dgm:pt modelId="{EDE0E81B-D4AD-7E4D-93E8-C5CF0B73F864}" type="pres">
      <dgm:prSet presAssocID="{7C893341-6CA1-434F-8FCF-33B88C50D255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9F7B90-E2C1-5D48-980A-1397EA67E5F5}" type="pres">
      <dgm:prSet presAssocID="{7C893341-6CA1-434F-8FCF-33B88C50D255}" presName="titleText2" presStyleLbl="fgAcc1" presStyleIdx="1" presStyleCnt="4" custLinFactY="35241" custLinFactNeighborX="-10856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A41D47C-E41C-0846-83FF-4A158B05A707}" type="pres">
      <dgm:prSet presAssocID="{7C893341-6CA1-434F-8FCF-33B88C50D255}" presName="rootConnector" presStyleLbl="node2" presStyleIdx="0" presStyleCnt="0"/>
      <dgm:spPr/>
      <dgm:t>
        <a:bodyPr/>
        <a:lstStyle/>
        <a:p>
          <a:endParaRPr lang="en-US"/>
        </a:p>
      </dgm:t>
    </dgm:pt>
    <dgm:pt modelId="{47454C34-459F-7441-8407-575B5CB1CACE}" type="pres">
      <dgm:prSet presAssocID="{7C893341-6CA1-434F-8FCF-33B88C50D255}" presName="hierChild4" presStyleCnt="0"/>
      <dgm:spPr/>
    </dgm:pt>
    <dgm:pt modelId="{29428FD4-B6B4-DE47-B2B1-D3341FE9B09F}" type="pres">
      <dgm:prSet presAssocID="{7C893341-6CA1-434F-8FCF-33B88C50D255}" presName="hierChild5" presStyleCnt="0"/>
      <dgm:spPr/>
    </dgm:pt>
    <dgm:pt modelId="{AF145559-C5EF-4346-91EC-6941C310B7F6}" type="pres">
      <dgm:prSet presAssocID="{CD0D687D-C940-5742-8252-AC8BBC258040}" presName="Name37" presStyleLbl="parChTrans1D2" presStyleIdx="2" presStyleCnt="5"/>
      <dgm:spPr/>
      <dgm:t>
        <a:bodyPr/>
        <a:lstStyle/>
        <a:p>
          <a:endParaRPr lang="en-US"/>
        </a:p>
      </dgm:t>
    </dgm:pt>
    <dgm:pt modelId="{FB1BA2FE-A58D-A349-AFFE-4D7F289D7320}" type="pres">
      <dgm:prSet presAssocID="{43ED56A6-11E3-5343-B2EB-9BDB5701F2D1}" presName="hierRoot2" presStyleCnt="0">
        <dgm:presLayoutVars>
          <dgm:hierBranch val="init"/>
        </dgm:presLayoutVars>
      </dgm:prSet>
      <dgm:spPr/>
    </dgm:pt>
    <dgm:pt modelId="{F361CB09-F09B-A043-B0B0-D8B4E7906A80}" type="pres">
      <dgm:prSet presAssocID="{43ED56A6-11E3-5343-B2EB-9BDB5701F2D1}" presName="rootComposite" presStyleCnt="0"/>
      <dgm:spPr/>
    </dgm:pt>
    <dgm:pt modelId="{1C27A899-522E-E042-93E1-3C26BCF4A245}" type="pres">
      <dgm:prSet presAssocID="{43ED56A6-11E3-5343-B2EB-9BDB5701F2D1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52C2202-25F2-E54F-950A-F1B479E0BD00}" type="pres">
      <dgm:prSet presAssocID="{43ED56A6-11E3-5343-B2EB-9BDB5701F2D1}" presName="titleText2" presStyleLbl="fgAcc1" presStyleIdx="2" presStyleCnt="4" custLinFactY="32096" custLinFactNeighborX="-13269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C62AEEA-EA46-B94F-9305-1463C7DCF33F}" type="pres">
      <dgm:prSet presAssocID="{43ED56A6-11E3-5343-B2EB-9BDB5701F2D1}" presName="rootConnector" presStyleLbl="node2" presStyleIdx="0" presStyleCnt="0"/>
      <dgm:spPr/>
      <dgm:t>
        <a:bodyPr/>
        <a:lstStyle/>
        <a:p>
          <a:endParaRPr lang="en-US"/>
        </a:p>
      </dgm:t>
    </dgm:pt>
    <dgm:pt modelId="{F3D6E09F-DB45-6F4F-81AC-41CA65DC7BDB}" type="pres">
      <dgm:prSet presAssocID="{43ED56A6-11E3-5343-B2EB-9BDB5701F2D1}" presName="hierChild4" presStyleCnt="0"/>
      <dgm:spPr/>
    </dgm:pt>
    <dgm:pt modelId="{A702C19F-5AC8-E147-9C29-17FAEF4B7BA9}" type="pres">
      <dgm:prSet presAssocID="{43ED56A6-11E3-5343-B2EB-9BDB5701F2D1}" presName="hierChild5" presStyleCnt="0"/>
      <dgm:spPr/>
    </dgm:pt>
    <dgm:pt modelId="{4916BA53-4259-F649-93EE-3A2754635CB9}" type="pres">
      <dgm:prSet presAssocID="{43617EAD-34DD-B14C-A289-2898E7B1D0D8}" presName="Name37" presStyleLbl="parChTrans1D2" presStyleIdx="3" presStyleCnt="5"/>
      <dgm:spPr/>
      <dgm:t>
        <a:bodyPr/>
        <a:lstStyle/>
        <a:p>
          <a:endParaRPr lang="en-US"/>
        </a:p>
      </dgm:t>
    </dgm:pt>
    <dgm:pt modelId="{B2CEA409-C205-8F47-B10B-FE6677D8DAA3}" type="pres">
      <dgm:prSet presAssocID="{F1BB311F-EB98-964E-8107-DEF6D2D103DA}" presName="hierRoot2" presStyleCnt="0">
        <dgm:presLayoutVars>
          <dgm:hierBranch val="init"/>
        </dgm:presLayoutVars>
      </dgm:prSet>
      <dgm:spPr/>
    </dgm:pt>
    <dgm:pt modelId="{02B268A3-E207-194A-B88A-01BA97260E92}" type="pres">
      <dgm:prSet presAssocID="{F1BB311F-EB98-964E-8107-DEF6D2D103DA}" presName="rootComposite" presStyleCnt="0"/>
      <dgm:spPr/>
    </dgm:pt>
    <dgm:pt modelId="{3A355C9B-8219-F447-941E-4B39CB24D6E1}" type="pres">
      <dgm:prSet presAssocID="{F1BB311F-EB98-964E-8107-DEF6D2D103DA}" presName="rootText" presStyleLbl="node1" presStyleIdx="3" presStyleCnt="4" custLinFactNeighborX="-2171" custLinFactNeighborY="314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ABE1055-3A26-3B48-9F93-0160B0B32D27}" type="pres">
      <dgm:prSet presAssocID="{F1BB311F-EB98-964E-8107-DEF6D2D103DA}" presName="titleText2" presStyleLbl="fgAcc1" presStyleIdx="3" presStyleCnt="4" custLinFactY="32096" custLinFactNeighborX="-15681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5373D83-6985-A14F-85D7-9D2BE34AA757}" type="pres">
      <dgm:prSet presAssocID="{F1BB311F-EB98-964E-8107-DEF6D2D103DA}" presName="rootConnector" presStyleLbl="node2" presStyleIdx="0" presStyleCnt="0"/>
      <dgm:spPr/>
      <dgm:t>
        <a:bodyPr/>
        <a:lstStyle/>
        <a:p>
          <a:endParaRPr lang="en-US"/>
        </a:p>
      </dgm:t>
    </dgm:pt>
    <dgm:pt modelId="{85365CF6-6D32-564A-BEFE-33174E09D879}" type="pres">
      <dgm:prSet presAssocID="{F1BB311F-EB98-964E-8107-DEF6D2D103DA}" presName="hierChild4" presStyleCnt="0"/>
      <dgm:spPr/>
    </dgm:pt>
    <dgm:pt modelId="{9D54107F-FEDA-AE44-90DE-1B7CEB9C5D6C}" type="pres">
      <dgm:prSet presAssocID="{F1BB311F-EB98-964E-8107-DEF6D2D103DA}" presName="hierChild5" presStyleCnt="0"/>
      <dgm:spPr/>
    </dgm:pt>
    <dgm:pt modelId="{C9CA4F8F-8D63-A742-8E19-597D3E128D4F}" type="pres">
      <dgm:prSet presAssocID="{EEE9F3C3-F0D4-4A40-805F-4B9970A21533}" presName="hierChild3" presStyleCnt="0"/>
      <dgm:spPr/>
    </dgm:pt>
    <dgm:pt modelId="{5CEE259B-E087-A14E-B5B6-561E4173C53C}" type="pres">
      <dgm:prSet presAssocID="{18082243-F9B1-994C-B6BA-6847752C03A8}" presName="Name96" presStyleLbl="parChTrans1D2" presStyleIdx="4" presStyleCnt="5"/>
      <dgm:spPr/>
      <dgm:t>
        <a:bodyPr/>
        <a:lstStyle/>
        <a:p>
          <a:endParaRPr lang="en-US"/>
        </a:p>
      </dgm:t>
    </dgm:pt>
    <dgm:pt modelId="{8E417395-D0A8-D64F-B6E9-C4FA7AA4E2FA}" type="pres">
      <dgm:prSet presAssocID="{E9F9CB02-CBEE-6D4F-B7DB-0511F589940D}" presName="hierRoot3" presStyleCnt="0">
        <dgm:presLayoutVars>
          <dgm:hierBranch val="init"/>
        </dgm:presLayoutVars>
      </dgm:prSet>
      <dgm:spPr/>
    </dgm:pt>
    <dgm:pt modelId="{86ECC1CD-45C5-2646-8A19-D7E68E496F98}" type="pres">
      <dgm:prSet presAssocID="{E9F9CB02-CBEE-6D4F-B7DB-0511F589940D}" presName="rootComposite3" presStyleCnt="0"/>
      <dgm:spPr/>
    </dgm:pt>
    <dgm:pt modelId="{30130209-9345-EE4D-BE26-C7E171497D07}" type="pres">
      <dgm:prSet presAssocID="{E9F9CB02-CBEE-6D4F-B7DB-0511F589940D}" presName="rootText3" presStyleLbl="asst1" presStyleIdx="0" presStyleCnt="1" custLinFactNeighborX="38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4456ED-64B1-184B-A503-EBC68F75B5A8}" type="pres">
      <dgm:prSet presAssocID="{E9F9CB02-CBEE-6D4F-B7DB-0511F589940D}" presName="titleText3" presStyleLbl="fgAcc2" presStyleIdx="0" presStyleCnt="1" custFlipVert="1" custFlipHor="0" custScaleX="3228" custScaleY="1683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409B0B1-2CFD-0E4B-B485-7E5281E720EA}" type="pres">
      <dgm:prSet presAssocID="{E9F9CB02-CBEE-6D4F-B7DB-0511F589940D}" presName="rootConnector3" presStyleLbl="asst1" presStyleIdx="0" presStyleCnt="1"/>
      <dgm:spPr/>
      <dgm:t>
        <a:bodyPr/>
        <a:lstStyle/>
        <a:p>
          <a:endParaRPr lang="en-US"/>
        </a:p>
      </dgm:t>
    </dgm:pt>
    <dgm:pt modelId="{A1896EC8-CF25-6541-9546-AA6393EB2109}" type="pres">
      <dgm:prSet presAssocID="{E9F9CB02-CBEE-6D4F-B7DB-0511F589940D}" presName="hierChild6" presStyleCnt="0"/>
      <dgm:spPr/>
    </dgm:pt>
    <dgm:pt modelId="{39E8518C-E6DE-454D-BD4B-39C9275C2741}" type="pres">
      <dgm:prSet presAssocID="{E9F9CB02-CBEE-6D4F-B7DB-0511F589940D}" presName="hierChild7" presStyleCnt="0"/>
      <dgm:spPr/>
    </dgm:pt>
  </dgm:ptLst>
  <dgm:cxnLst>
    <dgm:cxn modelId="{0DA5F7FE-C25A-4C89-A807-C875F555470F}" type="presOf" srcId="{E9F9CB02-CBEE-6D4F-B7DB-0511F589940D}" destId="{30130209-9345-EE4D-BE26-C7E171497D07}" srcOrd="0" destOrd="0" presId="urn:microsoft.com/office/officeart/2008/layout/NameandTitleOrganizationalChart"/>
    <dgm:cxn modelId="{757E6E48-C9A6-4404-8999-7599A1EA36A7}" type="presOf" srcId="{5A3883E0-C3C3-9E47-98A0-11AA96272130}" destId="{124456ED-64B1-184B-A503-EBC68F75B5A8}" srcOrd="0" destOrd="0" presId="urn:microsoft.com/office/officeart/2008/layout/NameandTitleOrganizationalChart"/>
    <dgm:cxn modelId="{F5F83494-A390-4A0F-9D5B-F51968263A04}" type="presOf" srcId="{C98928DE-33D2-F540-87DD-F5F08345ED91}" destId="{8C7FF160-1055-064C-A3A0-898050659E2A}" srcOrd="0" destOrd="0" presId="urn:microsoft.com/office/officeart/2008/layout/NameandTitleOrganizationalChart"/>
    <dgm:cxn modelId="{AAADCD5C-1416-DB4F-B6B1-F0AD4130BD97}" srcId="{EEE9F3C3-F0D4-4A40-805F-4B9970A21533}" destId="{43ED56A6-11E3-5343-B2EB-9BDB5701F2D1}" srcOrd="3" destOrd="0" parTransId="{CD0D687D-C940-5742-8252-AC8BBC258040}" sibTransId="{F6E2E259-CE3E-7F4D-8A3D-3EBB089F6B38}"/>
    <dgm:cxn modelId="{346072F2-8B53-442B-A752-9E01346430D8}" type="presOf" srcId="{8E81B7A4-674E-E545-9BCD-6C595A8C1092}" destId="{B62E5EAD-C66B-854A-B434-6C0EA2C9EFCA}" srcOrd="0" destOrd="0" presId="urn:microsoft.com/office/officeart/2008/layout/NameandTitleOrganizationalChart"/>
    <dgm:cxn modelId="{36EDEF49-B329-435F-BDEA-5347D0AEB5C4}" type="presOf" srcId="{06EDD3F1-6AA9-1141-BEEC-E79B942B40FA}" destId="{FC9F7B90-E2C1-5D48-980A-1397EA67E5F5}" srcOrd="0" destOrd="0" presId="urn:microsoft.com/office/officeart/2008/layout/NameandTitleOrganizationalChart"/>
    <dgm:cxn modelId="{1648A87E-3151-4693-B846-6E40C173086D}" type="presOf" srcId="{18082243-F9B1-994C-B6BA-6847752C03A8}" destId="{5CEE259B-E087-A14E-B5B6-561E4173C53C}" srcOrd="0" destOrd="0" presId="urn:microsoft.com/office/officeart/2008/layout/NameandTitleOrganizationalChart"/>
    <dgm:cxn modelId="{C48E81CA-BB3B-4207-B9B4-DAE2B5655BEF}" type="presOf" srcId="{7C893341-6CA1-434F-8FCF-33B88C50D255}" destId="{7A41D47C-E41C-0846-83FF-4A158B05A707}" srcOrd="1" destOrd="0" presId="urn:microsoft.com/office/officeart/2008/layout/NameandTitleOrganizationalChart"/>
    <dgm:cxn modelId="{9D806A46-DFFD-467F-ACC6-2AE6162F3C3F}" type="presOf" srcId="{F1BB311F-EB98-964E-8107-DEF6D2D103DA}" destId="{85373D83-6985-A14F-85D7-9D2BE34AA757}" srcOrd="1" destOrd="0" presId="urn:microsoft.com/office/officeart/2008/layout/NameandTitleOrganizationalChart"/>
    <dgm:cxn modelId="{5D39898E-D7BB-40AA-B909-FF1E28BA2144}" type="presOf" srcId="{EEE9F3C3-F0D4-4A40-805F-4B9970A21533}" destId="{A573A5EA-8310-B843-8057-E81457356D4A}" srcOrd="1" destOrd="0" presId="urn:microsoft.com/office/officeart/2008/layout/NameandTitleOrganizationalChart"/>
    <dgm:cxn modelId="{258FB6D8-507B-4FD6-891A-2743D66B2B2C}" type="presOf" srcId="{7A7236E2-828E-AA45-A7F5-4F9A9952C190}" destId="{83D9DAE4-3FD1-7842-9114-0989CDFF3B07}" srcOrd="0" destOrd="0" presId="urn:microsoft.com/office/officeart/2008/layout/NameandTitleOrganizationalChart"/>
    <dgm:cxn modelId="{812136B4-5D0C-418C-9DC3-AF2B871C4EDC}" type="presOf" srcId="{078789DB-98A4-584D-B9E7-4348ED4C4DC8}" destId="{E06AD295-CB1B-554B-AA4E-6867CF740C21}" srcOrd="0" destOrd="0" presId="urn:microsoft.com/office/officeart/2008/layout/NameandTitleOrganizationalChart"/>
    <dgm:cxn modelId="{6537D52B-0306-1E46-8F02-86F7E45A6C9A}" srcId="{078789DB-98A4-584D-B9E7-4348ED4C4DC8}" destId="{EEE9F3C3-F0D4-4A40-805F-4B9970A21533}" srcOrd="0" destOrd="0" parTransId="{1FB317C2-C7F9-3349-834F-5C6B94A5737B}" sibTransId="{B4977326-3980-684B-BAB7-30BA7D90A92E}"/>
    <dgm:cxn modelId="{4CE2A35C-E485-48EF-A4AC-7B2B0EFD36F4}" type="presOf" srcId="{B4977326-3980-684B-BAB7-30BA7D90A92E}" destId="{7BA50373-1D6E-484B-843D-5F306B558221}" srcOrd="0" destOrd="0" presId="urn:microsoft.com/office/officeart/2008/layout/NameandTitleOrganizationalChart"/>
    <dgm:cxn modelId="{C3A438A4-4EA0-4C28-B0B3-3211BC51C3B7}" type="presOf" srcId="{F1BB311F-EB98-964E-8107-DEF6D2D103DA}" destId="{3A355C9B-8219-F447-941E-4B39CB24D6E1}" srcOrd="0" destOrd="0" presId="urn:microsoft.com/office/officeart/2008/layout/NameandTitleOrganizationalChart"/>
    <dgm:cxn modelId="{C9B3FD3B-949C-4ABB-9410-4711136070B4}" type="presOf" srcId="{6E2D6405-73E3-0241-9F8A-BCB3B80ACFAB}" destId="{989E5268-B137-0F40-A697-9EABAB318584}" srcOrd="1" destOrd="0" presId="urn:microsoft.com/office/officeart/2008/layout/NameandTitleOrganizationalChart"/>
    <dgm:cxn modelId="{0D73DEA8-5C84-44B4-91A8-93010D2A8DD4}" type="presOf" srcId="{43ED56A6-11E3-5343-B2EB-9BDB5701F2D1}" destId="{3C62AEEA-EA46-B94F-9305-1463C7DCF33F}" srcOrd="1" destOrd="0" presId="urn:microsoft.com/office/officeart/2008/layout/NameandTitleOrganizationalChart"/>
    <dgm:cxn modelId="{56CF3C90-620D-46B3-B427-B574BC4777A2}" type="presOf" srcId="{F6E2E259-CE3E-7F4D-8A3D-3EBB089F6B38}" destId="{852C2202-25F2-E54F-950A-F1B479E0BD00}" srcOrd="0" destOrd="0" presId="urn:microsoft.com/office/officeart/2008/layout/NameandTitleOrganizationalChart"/>
    <dgm:cxn modelId="{25AFC969-43C1-0E4E-83F3-D55D43AB1979}" srcId="{EEE9F3C3-F0D4-4A40-805F-4B9970A21533}" destId="{7C893341-6CA1-434F-8FCF-33B88C50D255}" srcOrd="2" destOrd="0" parTransId="{7A7236E2-828E-AA45-A7F5-4F9A9952C190}" sibTransId="{06EDD3F1-6AA9-1141-BEEC-E79B942B40FA}"/>
    <dgm:cxn modelId="{5CBE38C5-5DE5-451A-B408-811D8FDD7D15}" type="presOf" srcId="{43ED56A6-11E3-5343-B2EB-9BDB5701F2D1}" destId="{1C27A899-522E-E042-93E1-3C26BCF4A245}" srcOrd="0" destOrd="0" presId="urn:microsoft.com/office/officeart/2008/layout/NameandTitleOrganizationalChart"/>
    <dgm:cxn modelId="{0E6C6F2F-9492-4575-B6E9-F401B0B55653}" type="presOf" srcId="{E9F9CB02-CBEE-6D4F-B7DB-0511F589940D}" destId="{1409B0B1-2CFD-0E4B-B485-7E5281E720EA}" srcOrd="1" destOrd="0" presId="urn:microsoft.com/office/officeart/2008/layout/NameandTitleOrganizationalChart"/>
    <dgm:cxn modelId="{49910B71-FABA-4D01-A264-FCB228E35F86}" type="presOf" srcId="{2C807173-E536-C443-B5F4-BA59F89FCF8B}" destId="{8ABE1055-3A26-3B48-9F93-0160B0B32D27}" srcOrd="0" destOrd="0" presId="urn:microsoft.com/office/officeart/2008/layout/NameandTitleOrganizationalChart"/>
    <dgm:cxn modelId="{5C6A7C23-D97F-AC48-9730-6D0BF2EC5503}" srcId="{EEE9F3C3-F0D4-4A40-805F-4B9970A21533}" destId="{F1BB311F-EB98-964E-8107-DEF6D2D103DA}" srcOrd="4" destOrd="0" parTransId="{43617EAD-34DD-B14C-A289-2898E7B1D0D8}" sibTransId="{2C807173-E536-C443-B5F4-BA59F89FCF8B}"/>
    <dgm:cxn modelId="{224D3471-1632-489D-8F3C-201AA4AE4594}" type="presOf" srcId="{CD0D687D-C940-5742-8252-AC8BBC258040}" destId="{AF145559-C5EF-4346-91EC-6941C310B7F6}" srcOrd="0" destOrd="0" presId="urn:microsoft.com/office/officeart/2008/layout/NameandTitleOrganizationalChart"/>
    <dgm:cxn modelId="{D4F8E3FE-C51F-4B47-BFF4-08E3FF4F8506}" type="presOf" srcId="{43617EAD-34DD-B14C-A289-2898E7B1D0D8}" destId="{4916BA53-4259-F649-93EE-3A2754635CB9}" srcOrd="0" destOrd="0" presId="urn:microsoft.com/office/officeart/2008/layout/NameandTitleOrganizationalChart"/>
    <dgm:cxn modelId="{2168E43C-09A7-4910-B664-946003BD8EBF}" type="presOf" srcId="{7C893341-6CA1-434F-8FCF-33B88C50D255}" destId="{EDE0E81B-D4AD-7E4D-93E8-C5CF0B73F864}" srcOrd="0" destOrd="0" presId="urn:microsoft.com/office/officeart/2008/layout/NameandTitleOrganizationalChart"/>
    <dgm:cxn modelId="{847084A5-0326-49BD-81F5-20B94D12398E}" type="presOf" srcId="{EEE9F3C3-F0D4-4A40-805F-4B9970A21533}" destId="{314ECF4D-65FE-FB46-96EE-C903B388E442}" srcOrd="0" destOrd="0" presId="urn:microsoft.com/office/officeart/2008/layout/NameandTitleOrganizationalChart"/>
    <dgm:cxn modelId="{7C0ED46A-7334-4FD5-AA42-00AD143813B3}" type="presOf" srcId="{6E2D6405-73E3-0241-9F8A-BCB3B80ACFAB}" destId="{59415FB6-3C35-044A-BC8C-2B43C4B053B3}" srcOrd="0" destOrd="0" presId="urn:microsoft.com/office/officeart/2008/layout/NameandTitleOrganizationalChart"/>
    <dgm:cxn modelId="{15A957A3-67AD-6C41-88F8-2449817D6C4F}" srcId="{EEE9F3C3-F0D4-4A40-805F-4B9970A21533}" destId="{6E2D6405-73E3-0241-9F8A-BCB3B80ACFAB}" srcOrd="1" destOrd="0" parTransId="{8E81B7A4-674E-E545-9BCD-6C595A8C1092}" sibTransId="{C98928DE-33D2-F540-87DD-F5F08345ED91}"/>
    <dgm:cxn modelId="{F36B8BE7-DCED-854E-861D-388873B8D4D7}" srcId="{EEE9F3C3-F0D4-4A40-805F-4B9970A21533}" destId="{E9F9CB02-CBEE-6D4F-B7DB-0511F589940D}" srcOrd="0" destOrd="0" parTransId="{18082243-F9B1-994C-B6BA-6847752C03A8}" sibTransId="{5A3883E0-C3C3-9E47-98A0-11AA96272130}"/>
    <dgm:cxn modelId="{4111C295-FBE1-4A02-A2B2-35CA990DE1BC}" type="presParOf" srcId="{E06AD295-CB1B-554B-AA4E-6867CF740C21}" destId="{1411D3C2-6C23-9E48-A216-CD288624115D}" srcOrd="0" destOrd="0" presId="urn:microsoft.com/office/officeart/2008/layout/NameandTitleOrganizationalChart"/>
    <dgm:cxn modelId="{BB7D9441-AA16-4071-8468-FAECED186BE0}" type="presParOf" srcId="{1411D3C2-6C23-9E48-A216-CD288624115D}" destId="{69C61150-901E-684E-A34E-51D83D13EA73}" srcOrd="0" destOrd="0" presId="urn:microsoft.com/office/officeart/2008/layout/NameandTitleOrganizationalChart"/>
    <dgm:cxn modelId="{A69BD94C-98C6-4C1D-9E05-7A2178A964D5}" type="presParOf" srcId="{69C61150-901E-684E-A34E-51D83D13EA73}" destId="{314ECF4D-65FE-FB46-96EE-C903B388E442}" srcOrd="0" destOrd="0" presId="urn:microsoft.com/office/officeart/2008/layout/NameandTitleOrganizationalChart"/>
    <dgm:cxn modelId="{975D8AC5-4930-440F-B79B-4C8AEC8AB36E}" type="presParOf" srcId="{69C61150-901E-684E-A34E-51D83D13EA73}" destId="{7BA50373-1D6E-484B-843D-5F306B558221}" srcOrd="1" destOrd="0" presId="urn:microsoft.com/office/officeart/2008/layout/NameandTitleOrganizationalChart"/>
    <dgm:cxn modelId="{E033EE1A-126F-4DDD-95E9-5909EA77BC78}" type="presParOf" srcId="{69C61150-901E-684E-A34E-51D83D13EA73}" destId="{A573A5EA-8310-B843-8057-E81457356D4A}" srcOrd="2" destOrd="0" presId="urn:microsoft.com/office/officeart/2008/layout/NameandTitleOrganizationalChart"/>
    <dgm:cxn modelId="{B831C8F4-91AD-4E74-AFA3-5F7E8696E38B}" type="presParOf" srcId="{1411D3C2-6C23-9E48-A216-CD288624115D}" destId="{150966DB-EF5D-574E-9270-C26DF989D2A2}" srcOrd="1" destOrd="0" presId="urn:microsoft.com/office/officeart/2008/layout/NameandTitleOrganizationalChart"/>
    <dgm:cxn modelId="{5EBF9353-3A3B-4F8B-AD28-1196648F4C40}" type="presParOf" srcId="{150966DB-EF5D-574E-9270-C26DF989D2A2}" destId="{B62E5EAD-C66B-854A-B434-6C0EA2C9EFCA}" srcOrd="0" destOrd="0" presId="urn:microsoft.com/office/officeart/2008/layout/NameandTitleOrganizationalChart"/>
    <dgm:cxn modelId="{EBF3357E-0075-45F6-B8C6-0026845B45B3}" type="presParOf" srcId="{150966DB-EF5D-574E-9270-C26DF989D2A2}" destId="{BF010217-2B35-E44E-9347-1C5EA3D3A125}" srcOrd="1" destOrd="0" presId="urn:microsoft.com/office/officeart/2008/layout/NameandTitleOrganizationalChart"/>
    <dgm:cxn modelId="{06199CE6-F190-4FA3-9C79-E1F60852747B}" type="presParOf" srcId="{BF010217-2B35-E44E-9347-1C5EA3D3A125}" destId="{92E987E7-6A37-9444-9339-E63E44584053}" srcOrd="0" destOrd="0" presId="urn:microsoft.com/office/officeart/2008/layout/NameandTitleOrganizationalChart"/>
    <dgm:cxn modelId="{BE205494-D8BD-41E2-95BC-0D4347271475}" type="presParOf" srcId="{92E987E7-6A37-9444-9339-E63E44584053}" destId="{59415FB6-3C35-044A-BC8C-2B43C4B053B3}" srcOrd="0" destOrd="0" presId="urn:microsoft.com/office/officeart/2008/layout/NameandTitleOrganizationalChart"/>
    <dgm:cxn modelId="{B9A06E46-F509-4C8C-AEA5-6252E9915680}" type="presParOf" srcId="{92E987E7-6A37-9444-9339-E63E44584053}" destId="{8C7FF160-1055-064C-A3A0-898050659E2A}" srcOrd="1" destOrd="0" presId="urn:microsoft.com/office/officeart/2008/layout/NameandTitleOrganizationalChart"/>
    <dgm:cxn modelId="{435E9F2F-EDD8-4F45-8776-D6D8D58A76BB}" type="presParOf" srcId="{92E987E7-6A37-9444-9339-E63E44584053}" destId="{989E5268-B137-0F40-A697-9EABAB318584}" srcOrd="2" destOrd="0" presId="urn:microsoft.com/office/officeart/2008/layout/NameandTitleOrganizationalChart"/>
    <dgm:cxn modelId="{E26CF800-B285-4BFF-A2AC-6C0017A8CA41}" type="presParOf" srcId="{BF010217-2B35-E44E-9347-1C5EA3D3A125}" destId="{5895F395-E2E9-E44E-AC0C-9272E2A633BF}" srcOrd="1" destOrd="0" presId="urn:microsoft.com/office/officeart/2008/layout/NameandTitleOrganizationalChart"/>
    <dgm:cxn modelId="{BC9E421C-6580-41D6-9F8F-E75F65FDBFB6}" type="presParOf" srcId="{BF010217-2B35-E44E-9347-1C5EA3D3A125}" destId="{E0CCE478-56A1-E94E-A250-A81BAD1B447D}" srcOrd="2" destOrd="0" presId="urn:microsoft.com/office/officeart/2008/layout/NameandTitleOrganizationalChart"/>
    <dgm:cxn modelId="{AFED919D-6DDF-4C18-A70C-F907EAC49A6A}" type="presParOf" srcId="{150966DB-EF5D-574E-9270-C26DF989D2A2}" destId="{83D9DAE4-3FD1-7842-9114-0989CDFF3B07}" srcOrd="2" destOrd="0" presId="urn:microsoft.com/office/officeart/2008/layout/NameandTitleOrganizationalChart"/>
    <dgm:cxn modelId="{F1692218-B620-480D-8EBD-25575CD65998}" type="presParOf" srcId="{150966DB-EF5D-574E-9270-C26DF989D2A2}" destId="{4B5C1EDE-AB24-B84F-8B2D-68A8870E8BAF}" srcOrd="3" destOrd="0" presId="urn:microsoft.com/office/officeart/2008/layout/NameandTitleOrganizationalChart"/>
    <dgm:cxn modelId="{8BD99F5F-8278-4C42-8E5D-855903318221}" type="presParOf" srcId="{4B5C1EDE-AB24-B84F-8B2D-68A8870E8BAF}" destId="{75673CC2-FCDB-0340-AB49-A6B97C0D5F97}" srcOrd="0" destOrd="0" presId="urn:microsoft.com/office/officeart/2008/layout/NameandTitleOrganizationalChart"/>
    <dgm:cxn modelId="{28EA84FE-A711-40B7-9A77-37D9391EC547}" type="presParOf" srcId="{75673CC2-FCDB-0340-AB49-A6B97C0D5F97}" destId="{EDE0E81B-D4AD-7E4D-93E8-C5CF0B73F864}" srcOrd="0" destOrd="0" presId="urn:microsoft.com/office/officeart/2008/layout/NameandTitleOrganizationalChart"/>
    <dgm:cxn modelId="{AD5A01C2-5A18-460F-97CF-D48CD9128123}" type="presParOf" srcId="{75673CC2-FCDB-0340-AB49-A6B97C0D5F97}" destId="{FC9F7B90-E2C1-5D48-980A-1397EA67E5F5}" srcOrd="1" destOrd="0" presId="urn:microsoft.com/office/officeart/2008/layout/NameandTitleOrganizationalChart"/>
    <dgm:cxn modelId="{4EC83B0F-FACB-444C-B793-5FEB54B80B3E}" type="presParOf" srcId="{75673CC2-FCDB-0340-AB49-A6B97C0D5F97}" destId="{7A41D47C-E41C-0846-83FF-4A158B05A707}" srcOrd="2" destOrd="0" presId="urn:microsoft.com/office/officeart/2008/layout/NameandTitleOrganizationalChart"/>
    <dgm:cxn modelId="{B8594660-ED2A-49BB-8273-16C32C857F11}" type="presParOf" srcId="{4B5C1EDE-AB24-B84F-8B2D-68A8870E8BAF}" destId="{47454C34-459F-7441-8407-575B5CB1CACE}" srcOrd="1" destOrd="0" presId="urn:microsoft.com/office/officeart/2008/layout/NameandTitleOrganizationalChart"/>
    <dgm:cxn modelId="{BC82769D-92FF-4688-8632-8517D19AFBDB}" type="presParOf" srcId="{4B5C1EDE-AB24-B84F-8B2D-68A8870E8BAF}" destId="{29428FD4-B6B4-DE47-B2B1-D3341FE9B09F}" srcOrd="2" destOrd="0" presId="urn:microsoft.com/office/officeart/2008/layout/NameandTitleOrganizationalChart"/>
    <dgm:cxn modelId="{9DA6B96C-8CD4-49C8-9140-BD03D212C400}" type="presParOf" srcId="{150966DB-EF5D-574E-9270-C26DF989D2A2}" destId="{AF145559-C5EF-4346-91EC-6941C310B7F6}" srcOrd="4" destOrd="0" presId="urn:microsoft.com/office/officeart/2008/layout/NameandTitleOrganizationalChart"/>
    <dgm:cxn modelId="{51ADBE02-1642-4E6E-A03B-AFE1C9DC7766}" type="presParOf" srcId="{150966DB-EF5D-574E-9270-C26DF989D2A2}" destId="{FB1BA2FE-A58D-A349-AFFE-4D7F289D7320}" srcOrd="5" destOrd="0" presId="urn:microsoft.com/office/officeart/2008/layout/NameandTitleOrganizationalChart"/>
    <dgm:cxn modelId="{AC1BC607-9D82-4902-8276-6191E6317AFC}" type="presParOf" srcId="{FB1BA2FE-A58D-A349-AFFE-4D7F289D7320}" destId="{F361CB09-F09B-A043-B0B0-D8B4E7906A80}" srcOrd="0" destOrd="0" presId="urn:microsoft.com/office/officeart/2008/layout/NameandTitleOrganizationalChart"/>
    <dgm:cxn modelId="{88A4B648-C863-489B-AEF0-ED32A7088906}" type="presParOf" srcId="{F361CB09-F09B-A043-B0B0-D8B4E7906A80}" destId="{1C27A899-522E-E042-93E1-3C26BCF4A245}" srcOrd="0" destOrd="0" presId="urn:microsoft.com/office/officeart/2008/layout/NameandTitleOrganizationalChart"/>
    <dgm:cxn modelId="{26CF915C-F0EF-41E9-A606-6AF3188669A8}" type="presParOf" srcId="{F361CB09-F09B-A043-B0B0-D8B4E7906A80}" destId="{852C2202-25F2-E54F-950A-F1B479E0BD00}" srcOrd="1" destOrd="0" presId="urn:microsoft.com/office/officeart/2008/layout/NameandTitleOrganizationalChart"/>
    <dgm:cxn modelId="{D6E14E3F-58EB-40AC-B062-D44F359BCD00}" type="presParOf" srcId="{F361CB09-F09B-A043-B0B0-D8B4E7906A80}" destId="{3C62AEEA-EA46-B94F-9305-1463C7DCF33F}" srcOrd="2" destOrd="0" presId="urn:microsoft.com/office/officeart/2008/layout/NameandTitleOrganizationalChart"/>
    <dgm:cxn modelId="{A4EE87EC-0FBB-47C1-BDC3-97640C6A2740}" type="presParOf" srcId="{FB1BA2FE-A58D-A349-AFFE-4D7F289D7320}" destId="{F3D6E09F-DB45-6F4F-81AC-41CA65DC7BDB}" srcOrd="1" destOrd="0" presId="urn:microsoft.com/office/officeart/2008/layout/NameandTitleOrganizationalChart"/>
    <dgm:cxn modelId="{A151ED64-AA18-4188-820A-C044EC7FAAAB}" type="presParOf" srcId="{FB1BA2FE-A58D-A349-AFFE-4D7F289D7320}" destId="{A702C19F-5AC8-E147-9C29-17FAEF4B7BA9}" srcOrd="2" destOrd="0" presId="urn:microsoft.com/office/officeart/2008/layout/NameandTitleOrganizationalChart"/>
    <dgm:cxn modelId="{0C7F4ABD-5E34-45F2-BACD-3DF8D611A552}" type="presParOf" srcId="{150966DB-EF5D-574E-9270-C26DF989D2A2}" destId="{4916BA53-4259-F649-93EE-3A2754635CB9}" srcOrd="6" destOrd="0" presId="urn:microsoft.com/office/officeart/2008/layout/NameandTitleOrganizationalChart"/>
    <dgm:cxn modelId="{1E1EF09D-7711-4BBE-8A30-37AFA0A3BEC0}" type="presParOf" srcId="{150966DB-EF5D-574E-9270-C26DF989D2A2}" destId="{B2CEA409-C205-8F47-B10B-FE6677D8DAA3}" srcOrd="7" destOrd="0" presId="urn:microsoft.com/office/officeart/2008/layout/NameandTitleOrganizationalChart"/>
    <dgm:cxn modelId="{F213FA42-8FCB-4098-8786-BFE3A73F396B}" type="presParOf" srcId="{B2CEA409-C205-8F47-B10B-FE6677D8DAA3}" destId="{02B268A3-E207-194A-B88A-01BA97260E92}" srcOrd="0" destOrd="0" presId="urn:microsoft.com/office/officeart/2008/layout/NameandTitleOrganizationalChart"/>
    <dgm:cxn modelId="{59F75299-8CFB-4F3F-B061-74F8F760460C}" type="presParOf" srcId="{02B268A3-E207-194A-B88A-01BA97260E92}" destId="{3A355C9B-8219-F447-941E-4B39CB24D6E1}" srcOrd="0" destOrd="0" presId="urn:microsoft.com/office/officeart/2008/layout/NameandTitleOrganizationalChart"/>
    <dgm:cxn modelId="{1A440933-D264-48E9-96C0-A2DD9DD26E1A}" type="presParOf" srcId="{02B268A3-E207-194A-B88A-01BA97260E92}" destId="{8ABE1055-3A26-3B48-9F93-0160B0B32D27}" srcOrd="1" destOrd="0" presId="urn:microsoft.com/office/officeart/2008/layout/NameandTitleOrganizationalChart"/>
    <dgm:cxn modelId="{7EB8DF2F-9285-41C2-B03B-E5B85FB1B947}" type="presParOf" srcId="{02B268A3-E207-194A-B88A-01BA97260E92}" destId="{85373D83-6985-A14F-85D7-9D2BE34AA757}" srcOrd="2" destOrd="0" presId="urn:microsoft.com/office/officeart/2008/layout/NameandTitleOrganizationalChart"/>
    <dgm:cxn modelId="{6B9EF887-97D3-4D20-8668-B8072AE95D28}" type="presParOf" srcId="{B2CEA409-C205-8F47-B10B-FE6677D8DAA3}" destId="{85365CF6-6D32-564A-BEFE-33174E09D879}" srcOrd="1" destOrd="0" presId="urn:microsoft.com/office/officeart/2008/layout/NameandTitleOrganizationalChart"/>
    <dgm:cxn modelId="{DA04498C-C2EE-4801-AF5E-C1DD3AFAED29}" type="presParOf" srcId="{B2CEA409-C205-8F47-B10B-FE6677D8DAA3}" destId="{9D54107F-FEDA-AE44-90DE-1B7CEB9C5D6C}" srcOrd="2" destOrd="0" presId="urn:microsoft.com/office/officeart/2008/layout/NameandTitleOrganizationalChart"/>
    <dgm:cxn modelId="{AC01C222-4DFB-4BB2-9DC8-0F452A19837F}" type="presParOf" srcId="{1411D3C2-6C23-9E48-A216-CD288624115D}" destId="{C9CA4F8F-8D63-A742-8E19-597D3E128D4F}" srcOrd="2" destOrd="0" presId="urn:microsoft.com/office/officeart/2008/layout/NameandTitleOrganizationalChart"/>
    <dgm:cxn modelId="{9CB2A65E-D6F4-470F-A075-ABC082BEB9AE}" type="presParOf" srcId="{C9CA4F8F-8D63-A742-8E19-597D3E128D4F}" destId="{5CEE259B-E087-A14E-B5B6-561E4173C53C}" srcOrd="0" destOrd="0" presId="urn:microsoft.com/office/officeart/2008/layout/NameandTitleOrganizationalChart"/>
    <dgm:cxn modelId="{C141171E-ECB5-4653-889F-9CBFAAA3D624}" type="presParOf" srcId="{C9CA4F8F-8D63-A742-8E19-597D3E128D4F}" destId="{8E417395-D0A8-D64F-B6E9-C4FA7AA4E2FA}" srcOrd="1" destOrd="0" presId="urn:microsoft.com/office/officeart/2008/layout/NameandTitleOrganizationalChart"/>
    <dgm:cxn modelId="{780FE1F0-0F80-4512-B757-C7752822A4BF}" type="presParOf" srcId="{8E417395-D0A8-D64F-B6E9-C4FA7AA4E2FA}" destId="{86ECC1CD-45C5-2646-8A19-D7E68E496F98}" srcOrd="0" destOrd="0" presId="urn:microsoft.com/office/officeart/2008/layout/NameandTitleOrganizationalChart"/>
    <dgm:cxn modelId="{84CAE7A6-3C66-4DBD-90AE-2FF7A6EC0815}" type="presParOf" srcId="{86ECC1CD-45C5-2646-8A19-D7E68E496F98}" destId="{30130209-9345-EE4D-BE26-C7E171497D07}" srcOrd="0" destOrd="0" presId="urn:microsoft.com/office/officeart/2008/layout/NameandTitleOrganizationalChart"/>
    <dgm:cxn modelId="{BEFA5551-4EA1-48BC-8DE0-CA99B418837C}" type="presParOf" srcId="{86ECC1CD-45C5-2646-8A19-D7E68E496F98}" destId="{124456ED-64B1-184B-A503-EBC68F75B5A8}" srcOrd="1" destOrd="0" presId="urn:microsoft.com/office/officeart/2008/layout/NameandTitleOrganizationalChart"/>
    <dgm:cxn modelId="{E3A56073-5D6B-4F0E-9FA3-39415D51C348}" type="presParOf" srcId="{86ECC1CD-45C5-2646-8A19-D7E68E496F98}" destId="{1409B0B1-2CFD-0E4B-B485-7E5281E720EA}" srcOrd="2" destOrd="0" presId="urn:microsoft.com/office/officeart/2008/layout/NameandTitleOrganizationalChart"/>
    <dgm:cxn modelId="{A47B987C-C1C6-40E3-A9CF-8F8721BB874E}" type="presParOf" srcId="{8E417395-D0A8-D64F-B6E9-C4FA7AA4E2FA}" destId="{A1896EC8-CF25-6541-9546-AA6393EB2109}" srcOrd="1" destOrd="0" presId="urn:microsoft.com/office/officeart/2008/layout/NameandTitleOrganizationalChart"/>
    <dgm:cxn modelId="{0D2F9BA0-8C9E-48CF-B2DD-3598688D448B}" type="presParOf" srcId="{8E417395-D0A8-D64F-B6E9-C4FA7AA4E2FA}" destId="{39E8518C-E6DE-454D-BD4B-39C9275C274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EE259B-E087-A14E-B5B6-561E4173C53C}">
      <dsp:nvSpPr>
        <dsp:cNvPr id="0" name=""/>
        <dsp:cNvSpPr/>
      </dsp:nvSpPr>
      <dsp:spPr>
        <a:xfrm>
          <a:off x="3985622" y="1382857"/>
          <a:ext cx="129177" cy="878224"/>
        </a:xfrm>
        <a:custGeom>
          <a:avLst/>
          <a:gdLst/>
          <a:ahLst/>
          <a:cxnLst/>
          <a:rect l="0" t="0" r="0" b="0"/>
          <a:pathLst>
            <a:path>
              <a:moveTo>
                <a:pt x="129177" y="0"/>
              </a:moveTo>
              <a:lnTo>
                <a:pt x="129177" y="878224"/>
              </a:lnTo>
              <a:lnTo>
                <a:pt x="0" y="87822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6BA53-4259-F649-93EE-3A2754635CB9}">
      <dsp:nvSpPr>
        <dsp:cNvPr id="0" name=""/>
        <dsp:cNvSpPr/>
      </dsp:nvSpPr>
      <dsp:spPr>
        <a:xfrm>
          <a:off x="4114800" y="1382857"/>
          <a:ext cx="3054640" cy="1691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1407"/>
              </a:lnTo>
              <a:lnTo>
                <a:pt x="3054640" y="1501407"/>
              </a:lnTo>
              <a:lnTo>
                <a:pt x="3054640" y="16915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45559-C5EF-4346-91EC-6941C310B7F6}">
      <dsp:nvSpPr>
        <dsp:cNvPr id="0" name=""/>
        <dsp:cNvSpPr/>
      </dsp:nvSpPr>
      <dsp:spPr>
        <a:xfrm>
          <a:off x="4114800" y="1382857"/>
          <a:ext cx="977357" cy="1665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780"/>
              </a:lnTo>
              <a:lnTo>
                <a:pt x="977357" y="1475780"/>
              </a:lnTo>
              <a:lnTo>
                <a:pt x="977357" y="16659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9DAE4-3FD1-7842-9114-0989CDFF3B07}">
      <dsp:nvSpPr>
        <dsp:cNvPr id="0" name=""/>
        <dsp:cNvSpPr/>
      </dsp:nvSpPr>
      <dsp:spPr>
        <a:xfrm>
          <a:off x="2980706" y="1382857"/>
          <a:ext cx="1134093" cy="1665911"/>
        </a:xfrm>
        <a:custGeom>
          <a:avLst/>
          <a:gdLst/>
          <a:ahLst/>
          <a:cxnLst/>
          <a:rect l="0" t="0" r="0" b="0"/>
          <a:pathLst>
            <a:path>
              <a:moveTo>
                <a:pt x="1134093" y="0"/>
              </a:moveTo>
              <a:lnTo>
                <a:pt x="1134093" y="1475780"/>
              </a:lnTo>
              <a:lnTo>
                <a:pt x="0" y="1475780"/>
              </a:lnTo>
              <a:lnTo>
                <a:pt x="0" y="16659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E5EAD-C66B-854A-B434-6C0EA2C9EFCA}">
      <dsp:nvSpPr>
        <dsp:cNvPr id="0" name=""/>
        <dsp:cNvSpPr/>
      </dsp:nvSpPr>
      <dsp:spPr>
        <a:xfrm>
          <a:off x="868610" y="1382857"/>
          <a:ext cx="3246189" cy="1665911"/>
        </a:xfrm>
        <a:custGeom>
          <a:avLst/>
          <a:gdLst/>
          <a:ahLst/>
          <a:cxnLst/>
          <a:rect l="0" t="0" r="0" b="0"/>
          <a:pathLst>
            <a:path>
              <a:moveTo>
                <a:pt x="3246189" y="0"/>
              </a:moveTo>
              <a:lnTo>
                <a:pt x="3246189" y="1475780"/>
              </a:lnTo>
              <a:lnTo>
                <a:pt x="0" y="1475780"/>
              </a:lnTo>
              <a:lnTo>
                <a:pt x="0" y="166591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ECF4D-65FE-FB46-96EE-C903B388E442}">
      <dsp:nvSpPr>
        <dsp:cNvPr id="0" name=""/>
        <dsp:cNvSpPr/>
      </dsp:nvSpPr>
      <dsp:spPr>
        <a:xfrm>
          <a:off x="3327896" y="568009"/>
          <a:ext cx="1573807" cy="814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14984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Styret</a:t>
          </a:r>
          <a:endParaRPr lang="en-US" sz="2000" kern="1200" dirty="0"/>
        </a:p>
      </dsp:txBody>
      <dsp:txXfrm>
        <a:off x="3327896" y="568009"/>
        <a:ext cx="1573807" cy="814847"/>
      </dsp:txXfrm>
    </dsp:sp>
    <dsp:sp modelId="{7BA50373-1D6E-484B-843D-5F306B558221}">
      <dsp:nvSpPr>
        <dsp:cNvPr id="0" name=""/>
        <dsp:cNvSpPr/>
      </dsp:nvSpPr>
      <dsp:spPr>
        <a:xfrm>
          <a:off x="5152993" y="2058549"/>
          <a:ext cx="781896" cy="2716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Revisor</a:t>
          </a:r>
          <a:r>
            <a:rPr lang="en-US" sz="1700" kern="1200" dirty="0" smtClean="0"/>
            <a:t>  </a:t>
          </a:r>
          <a:endParaRPr lang="en-US" sz="1700" kern="1200" dirty="0"/>
        </a:p>
      </dsp:txBody>
      <dsp:txXfrm>
        <a:off x="5152993" y="2058549"/>
        <a:ext cx="781896" cy="271615"/>
      </dsp:txXfrm>
    </dsp:sp>
    <dsp:sp modelId="{59415FB6-3C35-044A-BC8C-2B43C4B053B3}">
      <dsp:nvSpPr>
        <dsp:cNvPr id="0" name=""/>
        <dsp:cNvSpPr/>
      </dsp:nvSpPr>
      <dsp:spPr>
        <a:xfrm>
          <a:off x="81707" y="3048769"/>
          <a:ext cx="1573807" cy="814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14984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Yrkes</a:t>
          </a:r>
          <a:r>
            <a:rPr lang="en-US" sz="2000" kern="1200" dirty="0" smtClean="0"/>
            <a:t> 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komite</a:t>
          </a:r>
          <a:endParaRPr lang="en-US" sz="2000" kern="1200" dirty="0"/>
        </a:p>
      </dsp:txBody>
      <dsp:txXfrm>
        <a:off x="81707" y="3048769"/>
        <a:ext cx="1573807" cy="814847"/>
      </dsp:txXfrm>
    </dsp:sp>
    <dsp:sp modelId="{8C7FF160-1055-064C-A3A0-898050659E2A}">
      <dsp:nvSpPr>
        <dsp:cNvPr id="0" name=""/>
        <dsp:cNvSpPr/>
      </dsp:nvSpPr>
      <dsp:spPr>
        <a:xfrm>
          <a:off x="216433" y="4105877"/>
          <a:ext cx="1417715" cy="2792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Svein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Jørgensen</a:t>
          </a:r>
          <a:endParaRPr lang="en-US" sz="1600" kern="1200" dirty="0"/>
        </a:p>
      </dsp:txBody>
      <dsp:txXfrm>
        <a:off x="216433" y="4105877"/>
        <a:ext cx="1417715" cy="279210"/>
      </dsp:txXfrm>
    </dsp:sp>
    <dsp:sp modelId="{EDE0E81B-D4AD-7E4D-93E8-C5CF0B73F864}">
      <dsp:nvSpPr>
        <dsp:cNvPr id="0" name=""/>
        <dsp:cNvSpPr/>
      </dsp:nvSpPr>
      <dsp:spPr>
        <a:xfrm>
          <a:off x="2193802" y="3048769"/>
          <a:ext cx="1573807" cy="814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14984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Samfunns</a:t>
          </a:r>
          <a:r>
            <a:rPr lang="en-US" sz="2000" kern="1200" dirty="0" smtClean="0"/>
            <a:t> 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komite</a:t>
          </a:r>
          <a:endParaRPr lang="en-US" sz="2000" kern="1200" dirty="0"/>
        </a:p>
      </dsp:txBody>
      <dsp:txXfrm>
        <a:off x="2193802" y="3048769"/>
        <a:ext cx="1573807" cy="814847"/>
      </dsp:txXfrm>
    </dsp:sp>
    <dsp:sp modelId="{FC9F7B90-E2C1-5D48-980A-1397EA67E5F5}">
      <dsp:nvSpPr>
        <dsp:cNvPr id="0" name=""/>
        <dsp:cNvSpPr/>
      </dsp:nvSpPr>
      <dsp:spPr>
        <a:xfrm>
          <a:off x="2354796" y="4049876"/>
          <a:ext cx="1416427" cy="2716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Erik </a:t>
          </a:r>
          <a:r>
            <a:rPr lang="en-US" sz="1700" kern="1200" dirty="0" err="1" smtClean="0"/>
            <a:t>Karlsen</a:t>
          </a:r>
          <a:r>
            <a:rPr lang="en-US" sz="1700" kern="1200" dirty="0" smtClean="0"/>
            <a:t> </a:t>
          </a:r>
          <a:endParaRPr lang="en-US" sz="1700" kern="1200" dirty="0"/>
        </a:p>
      </dsp:txBody>
      <dsp:txXfrm>
        <a:off x="2354796" y="4049876"/>
        <a:ext cx="1416427" cy="271615"/>
      </dsp:txXfrm>
    </dsp:sp>
    <dsp:sp modelId="{1C27A899-522E-E042-93E1-3C26BCF4A245}">
      <dsp:nvSpPr>
        <dsp:cNvPr id="0" name=""/>
        <dsp:cNvSpPr/>
      </dsp:nvSpPr>
      <dsp:spPr>
        <a:xfrm>
          <a:off x="4305253" y="3048769"/>
          <a:ext cx="1573807" cy="814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14984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Internasjonal</a:t>
          </a:r>
          <a:r>
            <a:rPr lang="en-US" sz="2000" kern="1200" dirty="0" smtClean="0"/>
            <a:t> - </a:t>
          </a:r>
          <a:r>
            <a:rPr lang="en-US" sz="2000" kern="1200" dirty="0" err="1" smtClean="0"/>
            <a:t>komite</a:t>
          </a:r>
          <a:endParaRPr lang="en-US" sz="2000" kern="1200" dirty="0"/>
        </a:p>
      </dsp:txBody>
      <dsp:txXfrm>
        <a:off x="4305253" y="3048769"/>
        <a:ext cx="1573807" cy="814847"/>
      </dsp:txXfrm>
    </dsp:sp>
    <dsp:sp modelId="{852C2202-25F2-E54F-950A-F1B479E0BD00}">
      <dsp:nvSpPr>
        <dsp:cNvPr id="0" name=""/>
        <dsp:cNvSpPr/>
      </dsp:nvSpPr>
      <dsp:spPr>
        <a:xfrm>
          <a:off x="4432069" y="4041333"/>
          <a:ext cx="1416427" cy="2716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Joachim </a:t>
          </a:r>
          <a:r>
            <a:rPr lang="en-US" sz="1500" kern="1200" dirty="0" err="1" smtClean="0"/>
            <a:t>Friestad</a:t>
          </a:r>
          <a:endParaRPr lang="en-US" sz="1500" kern="1200" dirty="0"/>
        </a:p>
      </dsp:txBody>
      <dsp:txXfrm>
        <a:off x="4432069" y="4041333"/>
        <a:ext cx="1416427" cy="271615"/>
      </dsp:txXfrm>
    </dsp:sp>
    <dsp:sp modelId="{3A355C9B-8219-F447-941E-4B39CB24D6E1}">
      <dsp:nvSpPr>
        <dsp:cNvPr id="0" name=""/>
        <dsp:cNvSpPr/>
      </dsp:nvSpPr>
      <dsp:spPr>
        <a:xfrm>
          <a:off x="6382537" y="3074396"/>
          <a:ext cx="1573807" cy="814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14984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Klubb</a:t>
          </a:r>
          <a:r>
            <a:rPr lang="en-US" sz="2000" kern="1200" dirty="0" smtClean="0"/>
            <a:t> 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komite</a:t>
          </a:r>
          <a:endParaRPr lang="en-US" sz="2000" kern="1200" dirty="0"/>
        </a:p>
      </dsp:txBody>
      <dsp:txXfrm>
        <a:off x="6382537" y="3074396"/>
        <a:ext cx="1573807" cy="814847"/>
      </dsp:txXfrm>
    </dsp:sp>
    <dsp:sp modelId="{8ABE1055-3A26-3B48-9F93-0160B0B32D27}">
      <dsp:nvSpPr>
        <dsp:cNvPr id="0" name=""/>
        <dsp:cNvSpPr/>
      </dsp:nvSpPr>
      <dsp:spPr>
        <a:xfrm>
          <a:off x="6509356" y="4041333"/>
          <a:ext cx="1416427" cy="2716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Ole  </a:t>
          </a:r>
          <a:r>
            <a:rPr lang="en-US" sz="1700" kern="1200" dirty="0" err="1" smtClean="0"/>
            <a:t>Sannes</a:t>
          </a:r>
          <a:r>
            <a:rPr lang="en-US" sz="1700" kern="1200" dirty="0" smtClean="0"/>
            <a:t>   </a:t>
          </a:r>
          <a:endParaRPr lang="en-US" sz="1700" kern="1200" dirty="0"/>
        </a:p>
      </dsp:txBody>
      <dsp:txXfrm>
        <a:off x="6509356" y="4041333"/>
        <a:ext cx="1416427" cy="271615"/>
      </dsp:txXfrm>
    </dsp:sp>
    <dsp:sp modelId="{30130209-9345-EE4D-BE26-C7E171497D07}">
      <dsp:nvSpPr>
        <dsp:cNvPr id="0" name=""/>
        <dsp:cNvSpPr/>
      </dsp:nvSpPr>
      <dsp:spPr>
        <a:xfrm>
          <a:off x="2411814" y="1853658"/>
          <a:ext cx="1573807" cy="8148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14984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Arbeidsutvalg</a:t>
          </a:r>
          <a:endParaRPr lang="en-US" sz="2000" kern="1200" dirty="0"/>
        </a:p>
      </dsp:txBody>
      <dsp:txXfrm>
        <a:off x="2411814" y="1853658"/>
        <a:ext cx="1573807" cy="814847"/>
      </dsp:txXfrm>
    </dsp:sp>
    <dsp:sp modelId="{124456ED-64B1-184B-A503-EBC68F75B5A8}">
      <dsp:nvSpPr>
        <dsp:cNvPr id="0" name=""/>
        <dsp:cNvSpPr/>
      </dsp:nvSpPr>
      <dsp:spPr>
        <a:xfrm flipV="1">
          <a:off x="3350974" y="2600376"/>
          <a:ext cx="45722" cy="457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lvl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flipV="1">
        <a:off x="3350974" y="2600376"/>
        <a:ext cx="45722" cy="45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1651CDD0-3C84-42A8-92D8-AD66E683C9F0}" type="datetimeFigureOut">
              <a:rPr lang="nb-NO" smtClean="0"/>
              <a:pPr/>
              <a:t>08.08.2016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40F1DEE-F934-4EB7-A480-165474467B0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54861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F1DEE-F934-4EB7-A480-165474467B09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68373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Follo</a:t>
            </a:r>
            <a:r>
              <a:rPr lang="nb-NO" baseline="0" dirty="0" smtClean="0"/>
              <a:t>  = Ski – Nesodden – Ås – Frogn Oppegård –Vestby – søndre delene av Enebakk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F1DEE-F934-4EB7-A480-165474467B09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63412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2B754-7E4F-5247-806F-33803ABB4C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2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Annualt</a:t>
            </a:r>
            <a:r>
              <a:rPr lang="nb-NO" dirty="0" smtClean="0"/>
              <a:t> program Fond = innbetalingene</a:t>
            </a:r>
            <a:r>
              <a:rPr lang="nb-NO" baseline="0" dirty="0" smtClean="0"/>
              <a:t> går til prosjektstøtte i 3 år – 50% SHARE prinsippet og 50 % til DDF.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F1DEE-F934-4EB7-A480-165474467B09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821150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  <a:p>
            <a:pPr defTabSz="482392">
              <a:defRPr/>
            </a:pPr>
            <a:r>
              <a:rPr lang="en-US" sz="1100" dirty="0"/>
              <a:t>     </a:t>
            </a:r>
          </a:p>
          <a:p>
            <a:endParaRPr lang="en-US" sz="1100" dirty="0"/>
          </a:p>
          <a:p>
            <a:pPr marL="180897" indent="-180897"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2B754-7E4F-5247-806F-33803ABB4C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5629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59B8-1C11-472B-BC59-1C96DE69F812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1133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4FFE8-93B5-40E2-9616-9F1DB62E8E33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55392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172C-BB5B-4DEA-B17F-4E106C67D6C5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19170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7DA1-4E48-471F-9F7A-F3100C8A2B81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88810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E60F-B35D-4FED-BBAA-8F71F40A403B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76555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BD0B3-7F9C-41E3-AFC7-CC2686D31BFF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28567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D5AE-8F98-4328-8B80-AF7C4707A332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73662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1CD2-6E7F-4843-A877-D3B97C602A72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1489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F318-1570-4A09-B2FB-2D215846FA5E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6246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0CD8-5B0A-48E2-BB4C-F9BA4DD136DF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7307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C5EA-FB3F-437C-827F-C3BEA95EA587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4077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59AFA-8A85-4C9E-93AF-10C34674FB1B}" type="datetime1">
              <a:rPr lang="nb-NO" smtClean="0"/>
              <a:pPr/>
              <a:t>08.08.2016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ROTARY  SERVING  HUMANITY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3A7DB-29C4-489B-942C-C049F18DF41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6781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-regneark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-dok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702719"/>
          </a:xfrm>
        </p:spPr>
        <p:txBody>
          <a:bodyPr/>
          <a:lstStyle/>
          <a:p>
            <a:r>
              <a:rPr lang="nb-NO" dirty="0" smtClean="0"/>
              <a:t>Hønefoss Ringerike Rotary klubb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 President </a:t>
            </a:r>
          </a:p>
          <a:p>
            <a:r>
              <a:rPr lang="nb-NO" dirty="0" smtClean="0"/>
              <a:t>2016 -2017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5" name="Picture 2" descr="C:\Users\csn.NOVIO\AppData\Local\Microsoft\Windows\Temporary Internet Files\Content.Outlook\BUA1H7HJ\Rotary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90269"/>
            <a:ext cx="2016224" cy="151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018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052767"/>
              </p:ext>
            </p:extLst>
          </p:nvPr>
        </p:nvGraphicFramePr>
        <p:xfrm>
          <a:off x="297657" y="487363"/>
          <a:ext cx="8879681" cy="5965973"/>
        </p:xfrm>
        <a:graphic>
          <a:graphicData uri="http://schemas.openxmlformats.org/presentationml/2006/ole">
            <p:oleObj spid="_x0000_s29710" name="Worksheet" r:id="rId3" imgW="12830032" imgH="9001301" progId="Excel.Sheet.12">
              <p:embed/>
            </p:oleObj>
          </a:graphicData>
        </a:graphic>
      </p:graphicFrame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426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Hjemmeside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 http://www.honefoss-ringerike.rotary.no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             Program  Høst   og vår </a:t>
            </a:r>
          </a:p>
          <a:p>
            <a:pPr marL="0" indent="0">
              <a:buNone/>
            </a:pPr>
            <a:r>
              <a:rPr lang="nb-NO" sz="2400" dirty="0" smtClean="0"/>
              <a:t>             Ellers all info om klubben vår. </a:t>
            </a:r>
          </a:p>
          <a:p>
            <a:pPr marL="0" indent="0">
              <a:buNone/>
            </a:pPr>
            <a:r>
              <a:rPr lang="nb-NO" sz="2400" dirty="0" smtClean="0"/>
              <a:t>             Norsk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Håndbok  ( gjelder fra 2015)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. http://www.Rotary.no </a:t>
            </a:r>
          </a:p>
          <a:p>
            <a:pPr marL="0" indent="0">
              <a:buNone/>
            </a:pPr>
            <a:r>
              <a:rPr lang="nb-NO" sz="2400" dirty="0" smtClean="0"/>
              <a:t>                       Distrikt 2310 </a:t>
            </a:r>
          </a:p>
          <a:p>
            <a:pPr marL="0" indent="0">
              <a:buNone/>
            </a:pPr>
            <a:r>
              <a:rPr lang="nb-NO" sz="2400" dirty="0" smtClean="0"/>
              <a:t>                       TRF    ( </a:t>
            </a:r>
            <a:r>
              <a:rPr lang="nb-NO" sz="2400" dirty="0" err="1" smtClean="0"/>
              <a:t>Rotaryfondet</a:t>
            </a:r>
            <a:r>
              <a:rPr lang="nb-NO" sz="2400" dirty="0" smtClean="0"/>
              <a:t>) ( TRF Håndbok )</a:t>
            </a:r>
          </a:p>
          <a:p>
            <a:pPr marL="0" indent="0">
              <a:buNone/>
            </a:pPr>
            <a:r>
              <a:rPr lang="nb-NO" sz="2400" dirty="0" smtClean="0"/>
              <a:t>                        NORFO</a:t>
            </a:r>
          </a:p>
          <a:p>
            <a:pPr marL="0" indent="0">
              <a:buNone/>
            </a:pPr>
            <a:r>
              <a:rPr lang="nb-NO" sz="2400" dirty="0" smtClean="0"/>
              <a:t>                        </a:t>
            </a:r>
            <a:r>
              <a:rPr lang="nb-NO" sz="2400" dirty="0" err="1" smtClean="0"/>
              <a:t>Rotary</a:t>
            </a:r>
            <a:r>
              <a:rPr lang="nb-NO" sz="2400" dirty="0" smtClean="0"/>
              <a:t> Norden   (Blad)</a:t>
            </a:r>
            <a:r>
              <a:rPr lang="nb-NO" sz="2400" dirty="0"/>
              <a:t> </a:t>
            </a:r>
            <a:endParaRPr lang="nb-NO" sz="2400" dirty="0" smtClean="0"/>
          </a:p>
          <a:p>
            <a:pPr marL="0" indent="0">
              <a:buNone/>
            </a:pPr>
            <a:r>
              <a:rPr lang="nb-NO" sz="2400" smtClean="0"/>
              <a:t>Håndboken </a:t>
            </a:r>
            <a:r>
              <a:rPr lang="nb-NO" sz="2400"/>
              <a:t>vil i år bare ligge på nettet på distriktets hjemmeside etter 01.07.2016 på linken </a:t>
            </a:r>
            <a:endParaRPr lang="nb-NO" sz="2400" smtClean="0"/>
          </a:p>
          <a:p>
            <a:pPr marL="0" indent="0">
              <a:buNone/>
            </a:pPr>
            <a:r>
              <a:rPr lang="nb-NO" sz="2400" smtClean="0"/>
              <a:t>http</a:t>
            </a:r>
            <a:r>
              <a:rPr lang="nb-NO" sz="2400"/>
              <a:t>://d2310.rotary.no/. </a:t>
            </a:r>
            <a:endParaRPr lang="nb-NO" sz="2400" smtClean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55218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President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3000" dirty="0" smtClean="0"/>
              <a:t>Barn/ Ungdomstid</a:t>
            </a:r>
          </a:p>
          <a:p>
            <a:endParaRPr lang="nb-NO" sz="2400" dirty="0" smtClean="0"/>
          </a:p>
          <a:p>
            <a:r>
              <a:rPr lang="nb-NO" sz="2400" dirty="0" smtClean="0"/>
              <a:t>Hedalen</a:t>
            </a:r>
          </a:p>
          <a:p>
            <a:r>
              <a:rPr lang="nb-NO" sz="2400" dirty="0" smtClean="0"/>
              <a:t>Ådalen</a:t>
            </a:r>
          </a:p>
          <a:p>
            <a:r>
              <a:rPr lang="nb-NO" sz="2400" dirty="0" smtClean="0"/>
              <a:t>Ringmoen/Hallingby</a:t>
            </a:r>
          </a:p>
          <a:p>
            <a:r>
              <a:rPr lang="nb-NO" sz="2400" dirty="0" err="1" smtClean="0"/>
              <a:t>Frøhaugs</a:t>
            </a:r>
            <a:r>
              <a:rPr lang="nb-NO" sz="2400" dirty="0" smtClean="0"/>
              <a:t>-Wathnes handelsskole</a:t>
            </a:r>
          </a:p>
          <a:p>
            <a:r>
              <a:rPr lang="nb-NO" sz="2400" dirty="0" smtClean="0"/>
              <a:t>Oslo Samvirkelag</a:t>
            </a:r>
          </a:p>
          <a:p>
            <a:pPr lvl="1">
              <a:buFontTx/>
              <a:buChar char="-"/>
            </a:pPr>
            <a:r>
              <a:rPr lang="nb-NO" sz="2000" dirty="0" smtClean="0"/>
              <a:t>Hallingdal Samvirkelag</a:t>
            </a:r>
          </a:p>
          <a:p>
            <a:pPr lvl="1">
              <a:buFontTx/>
              <a:buChar char="-"/>
            </a:pPr>
            <a:r>
              <a:rPr lang="nb-NO" sz="2000" dirty="0" smtClean="0"/>
              <a:t>Follo Samvirkelag</a:t>
            </a:r>
          </a:p>
          <a:p>
            <a:pPr lvl="1">
              <a:buFontTx/>
              <a:buChar char="-"/>
            </a:pPr>
            <a:r>
              <a:rPr lang="nb-NO" sz="2000" dirty="0" smtClean="0"/>
              <a:t>Nes Kommune</a:t>
            </a:r>
          </a:p>
          <a:p>
            <a:pPr lvl="1"/>
            <a:r>
              <a:rPr lang="nb-NO" sz="2000" dirty="0" smtClean="0"/>
              <a:t>Ringerike Samvirkelag</a:t>
            </a:r>
          </a:p>
          <a:p>
            <a:pPr lvl="1"/>
            <a:r>
              <a:rPr lang="nb-NO" sz="2000" dirty="0" smtClean="0"/>
              <a:t>COOP Østafjells</a:t>
            </a:r>
            <a:endParaRPr lang="nb-NO" sz="2000" dirty="0"/>
          </a:p>
          <a:p>
            <a:pPr lvl="1"/>
            <a:endParaRPr lang="nb-NO" sz="2000" dirty="0" smtClean="0"/>
          </a:p>
          <a:p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3200" dirty="0" smtClean="0"/>
              <a:t>Skoler</a:t>
            </a:r>
          </a:p>
          <a:p>
            <a:endParaRPr lang="nb-NO" sz="2400" dirty="0" smtClean="0"/>
          </a:p>
          <a:p>
            <a:r>
              <a:rPr lang="nb-NO" sz="2400" dirty="0" smtClean="0"/>
              <a:t>Flaskerud 1-5</a:t>
            </a:r>
          </a:p>
          <a:p>
            <a:r>
              <a:rPr lang="nb-NO" sz="2400" dirty="0" smtClean="0"/>
              <a:t>Ringmoen 5 – 7</a:t>
            </a:r>
          </a:p>
          <a:p>
            <a:r>
              <a:rPr lang="nb-NO" sz="2400" dirty="0" err="1" smtClean="0"/>
              <a:t>Framhaldskole</a:t>
            </a:r>
            <a:endParaRPr lang="nb-NO" sz="2400" dirty="0" smtClean="0"/>
          </a:p>
          <a:p>
            <a:r>
              <a:rPr lang="nb-NO" sz="2400" dirty="0" smtClean="0"/>
              <a:t>Handelsskolen</a:t>
            </a:r>
          </a:p>
          <a:p>
            <a:r>
              <a:rPr lang="nb-NO" sz="2400" dirty="0" smtClean="0"/>
              <a:t>Samvirkeskolen </a:t>
            </a:r>
          </a:p>
          <a:p>
            <a:r>
              <a:rPr lang="nb-NO" sz="2400" dirty="0" err="1" smtClean="0"/>
              <a:t>Domusutdanelsen</a:t>
            </a:r>
            <a:r>
              <a:rPr lang="nb-NO" sz="2400" dirty="0" smtClean="0"/>
              <a:t> i Sverige</a:t>
            </a:r>
          </a:p>
          <a:p>
            <a:r>
              <a:rPr lang="nb-NO" sz="2400" dirty="0" smtClean="0"/>
              <a:t>Samvirkeinstituttet lederutvikling</a:t>
            </a:r>
          </a:p>
          <a:p>
            <a:r>
              <a:rPr lang="nb-NO" sz="2400" dirty="0" smtClean="0"/>
              <a:t>COOP Topplederprogram</a:t>
            </a:r>
          </a:p>
          <a:p>
            <a:endParaRPr lang="nb-NO" sz="2400" dirty="0" smtClean="0"/>
          </a:p>
          <a:p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2601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President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sz="3200" dirty="0" smtClean="0"/>
              <a:t>Familie</a:t>
            </a:r>
          </a:p>
          <a:p>
            <a:endParaRPr lang="nb-NO" sz="2400" dirty="0" smtClean="0"/>
          </a:p>
          <a:p>
            <a:r>
              <a:rPr lang="nb-NO" sz="2400" dirty="0" smtClean="0"/>
              <a:t>Består av 5 personer</a:t>
            </a:r>
          </a:p>
          <a:p>
            <a:r>
              <a:rPr lang="nb-NO" sz="2400" dirty="0" smtClean="0"/>
              <a:t>Vokst opp i kjerne familie</a:t>
            </a:r>
            <a:endParaRPr lang="nb-NO" sz="2400" dirty="0"/>
          </a:p>
          <a:p>
            <a:r>
              <a:rPr lang="nb-NO" sz="2400" dirty="0" smtClean="0"/>
              <a:t>Trygt og godt</a:t>
            </a:r>
          </a:p>
          <a:p>
            <a:r>
              <a:rPr lang="nb-NO" sz="2400" dirty="0" smtClean="0"/>
              <a:t>Gode rammer</a:t>
            </a:r>
          </a:p>
          <a:p>
            <a:r>
              <a:rPr lang="nb-NO" sz="2400" dirty="0" smtClean="0"/>
              <a:t>Alle ferier var hjemme </a:t>
            </a:r>
          </a:p>
          <a:p>
            <a:r>
              <a:rPr lang="nb-NO" sz="2400" dirty="0" smtClean="0"/>
              <a:t>Selskaper hjemme</a:t>
            </a:r>
          </a:p>
          <a:p>
            <a:r>
              <a:rPr lang="nb-NO" sz="2400" dirty="0" smtClean="0"/>
              <a:t>Far og mor, ikke </a:t>
            </a:r>
            <a:r>
              <a:rPr lang="nb-NO" sz="2400" dirty="0" err="1" smtClean="0"/>
              <a:t>førekort</a:t>
            </a:r>
            <a:r>
              <a:rPr lang="nb-NO" sz="2400" dirty="0" smtClean="0"/>
              <a:t>.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b-NO" sz="3200" dirty="0" smtClean="0"/>
              <a:t>Voksen</a:t>
            </a:r>
          </a:p>
          <a:p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Etablerte familie tidlig </a:t>
            </a:r>
          </a:p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 ( gift for å få leilighet i Oslo)</a:t>
            </a:r>
          </a:p>
          <a:p>
            <a:pPr marL="0" indent="0">
              <a:buNone/>
            </a:pPr>
            <a:r>
              <a:rPr lang="nb-NO" sz="2400" dirty="0" smtClean="0"/>
              <a:t>Har 3 barn </a:t>
            </a:r>
          </a:p>
          <a:p>
            <a:pPr marL="0" indent="0">
              <a:buNone/>
            </a:pPr>
            <a:r>
              <a:rPr lang="nb-NO" sz="2400" dirty="0"/>
              <a:t>6</a:t>
            </a:r>
            <a:r>
              <a:rPr lang="nb-NO" sz="2400" dirty="0" smtClean="0"/>
              <a:t> barnebarn </a:t>
            </a:r>
          </a:p>
          <a:p>
            <a:pPr marL="0" indent="0">
              <a:buNone/>
            </a:pPr>
            <a:r>
              <a:rPr lang="nb-NO" sz="2400" dirty="0" smtClean="0"/>
              <a:t>Jobbet mye – Mange fine turer i  forb. </a:t>
            </a:r>
            <a:r>
              <a:rPr lang="nb-NO" sz="2400" dirty="0"/>
              <a:t>m</a:t>
            </a:r>
            <a:r>
              <a:rPr lang="nb-NO" sz="2400" dirty="0" smtClean="0"/>
              <a:t>ed jobb.</a:t>
            </a:r>
          </a:p>
          <a:p>
            <a:pPr marL="0" indent="0">
              <a:buNone/>
            </a:pPr>
            <a:r>
              <a:rPr lang="nb-NO" sz="2400" dirty="0" smtClean="0"/>
              <a:t>Bedriftsfotball- Håndball- litt jakt. Siden 1995 første uka i desember tur til </a:t>
            </a:r>
            <a:r>
              <a:rPr lang="nb-NO" sz="2400" dirty="0" err="1" smtClean="0"/>
              <a:t>Cran</a:t>
            </a:r>
            <a:r>
              <a:rPr lang="nb-NO" sz="2400" dirty="0" smtClean="0"/>
              <a:t> Canaria.</a:t>
            </a:r>
            <a:endParaRPr lang="nb-NO" sz="2400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62092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Strategi fra distrikt 2310</a:t>
            </a:r>
            <a:br>
              <a:rPr lang="nb-NO" dirty="0" smtClean="0"/>
            </a:br>
            <a:r>
              <a:rPr lang="nb-NO" dirty="0" smtClean="0"/>
              <a:t>2015-2017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 smtClean="0"/>
              <a:t>.  Være en sterk og klar formidler av </a:t>
            </a:r>
            <a:r>
              <a:rPr lang="nb-NO" dirty="0" err="1" smtClean="0"/>
              <a:t>Rotary`s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 smtClean="0"/>
              <a:t>    formål, sentrale verdier og satsningsområder.</a:t>
            </a:r>
          </a:p>
          <a:p>
            <a:pPr marL="0" indent="0">
              <a:buNone/>
            </a:pPr>
            <a:r>
              <a:rPr lang="nb-NO" dirty="0" smtClean="0"/>
              <a:t>.   Styrke erfaringsutveksling og deling av «best </a:t>
            </a:r>
            <a:r>
              <a:rPr lang="nb-NO" dirty="0" err="1" smtClean="0"/>
              <a:t>practice</a:t>
            </a:r>
            <a:r>
              <a:rPr lang="nb-NO" dirty="0" smtClean="0"/>
              <a:t>»</a:t>
            </a:r>
          </a:p>
          <a:p>
            <a:pPr marL="0" indent="0">
              <a:buNone/>
            </a:pPr>
            <a:r>
              <a:rPr lang="nb-NO" dirty="0" smtClean="0"/>
              <a:t>    mellom klubbene.</a:t>
            </a:r>
          </a:p>
          <a:p>
            <a:pPr marL="0" indent="0">
              <a:buNone/>
            </a:pPr>
            <a:r>
              <a:rPr lang="nb-NO" dirty="0" smtClean="0"/>
              <a:t>.   Vedlikeholde en dynamisk kommunikasjon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overfor og mellom medlemmer og klubber,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særlig gjennom bruk av websider og sosiale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media.</a:t>
            </a:r>
          </a:p>
          <a:p>
            <a:pPr marL="0" indent="0">
              <a:buNone/>
            </a:pPr>
            <a:r>
              <a:rPr lang="nb-NO" dirty="0" smtClean="0"/>
              <a:t>.   Revitalisere Rotary som yrkesnettverk – støtte </a:t>
            </a:r>
          </a:p>
          <a:p>
            <a:pPr marL="0" indent="0">
              <a:buNone/>
            </a:pPr>
            <a:r>
              <a:rPr lang="nb-NO" dirty="0" smtClean="0"/>
              <a:t>   </a:t>
            </a:r>
          </a:p>
          <a:p>
            <a:pPr marL="0" indent="0">
              <a:buNone/>
            </a:pPr>
            <a:r>
              <a:rPr lang="nb-NO" dirty="0" smtClean="0"/>
              <a:t>.   Jobbe for mangfold i alder, etnisitet og kulturell bakgrunn.</a:t>
            </a:r>
          </a:p>
          <a:p>
            <a:pPr marL="0" indent="0">
              <a:buNone/>
            </a:pPr>
            <a:endParaRPr lang="nb-NO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ROTARY  SERVING  HUMANITY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36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DISTRIKTSPROGRAMMER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 </a:t>
            </a:r>
            <a:r>
              <a:rPr lang="nb-NO" dirty="0"/>
              <a:t>Distriktsprogrammene omfatter </a:t>
            </a:r>
            <a:r>
              <a:rPr lang="nb-NO" dirty="0" err="1"/>
              <a:t>omfatter</a:t>
            </a:r>
            <a:r>
              <a:rPr lang="nb-NO" dirty="0"/>
              <a:t> våre ungdomsprogrammer som i dag er Ungdoms- Utveksling, RYLA, </a:t>
            </a:r>
            <a:r>
              <a:rPr lang="nb-NO" dirty="0" err="1"/>
              <a:t>Rotaract</a:t>
            </a:r>
            <a:r>
              <a:rPr lang="nb-NO" dirty="0"/>
              <a:t>, </a:t>
            </a:r>
            <a:r>
              <a:rPr lang="nb-NO" dirty="0" err="1"/>
              <a:t>Interact</a:t>
            </a:r>
            <a:r>
              <a:rPr lang="nb-NO" dirty="0"/>
              <a:t> og diverse camps. Distriktet vil bl.a.: </a:t>
            </a:r>
          </a:p>
          <a:p>
            <a:r>
              <a:rPr lang="nn-NO" dirty="0"/>
              <a:t>•</a:t>
            </a:r>
            <a:r>
              <a:rPr lang="nn-NO" i="1" dirty="0"/>
              <a:t>Tilby støtte og koordinering i alle program. </a:t>
            </a:r>
            <a:endParaRPr lang="nn-NO" dirty="0"/>
          </a:p>
          <a:p>
            <a:r>
              <a:rPr lang="nb-NO" dirty="0"/>
              <a:t>•</a:t>
            </a:r>
            <a:r>
              <a:rPr lang="nb-NO" i="1" dirty="0"/>
              <a:t>Tilby økonomisk støtte for ungdomsutveksling som er et klubb til klubb utvekslingsprogram med et årlig mål på minst 10 studenter </a:t>
            </a:r>
            <a:endParaRPr lang="nb-NO" dirty="0"/>
          </a:p>
          <a:p>
            <a:r>
              <a:rPr lang="nb-NO" dirty="0"/>
              <a:t>•</a:t>
            </a:r>
            <a:r>
              <a:rPr lang="nb-NO" i="1" dirty="0"/>
              <a:t>Alle klubber sender minst en deltaker til RYLA </a:t>
            </a:r>
            <a:endParaRPr lang="nb-NO" i="1" dirty="0" smtClean="0"/>
          </a:p>
          <a:p>
            <a:pPr marL="0" indent="0">
              <a:buNone/>
            </a:pPr>
            <a:r>
              <a:rPr lang="nb-NO" i="1" dirty="0"/>
              <a:t> </a:t>
            </a:r>
            <a:r>
              <a:rPr lang="nb-NO" i="1" dirty="0" smtClean="0"/>
              <a:t>                        - vi har bestemt at vi sender 2, hvis vi har</a:t>
            </a:r>
          </a:p>
          <a:p>
            <a:pPr marL="0" indent="0">
              <a:buNone/>
            </a:pPr>
            <a:r>
              <a:rPr lang="nb-NO" i="1" dirty="0" smtClean="0"/>
              <a:t>                           gode kandidater.</a:t>
            </a:r>
            <a:endParaRPr lang="nb-NO" dirty="0"/>
          </a:p>
          <a:p>
            <a:r>
              <a:rPr lang="nb-NO" dirty="0"/>
              <a:t>•</a:t>
            </a:r>
            <a:r>
              <a:rPr lang="nb-NO" i="1" dirty="0"/>
              <a:t>Støtte </a:t>
            </a:r>
            <a:r>
              <a:rPr lang="nb-NO" i="1" dirty="0" err="1"/>
              <a:t>Rotaract’s</a:t>
            </a:r>
            <a:r>
              <a:rPr lang="nb-NO" i="1" dirty="0"/>
              <a:t> arbeid 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26347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 </a:t>
            </a:r>
            <a:r>
              <a:rPr lang="nb-NO" b="1" dirty="0"/>
              <a:t>ROTARY FOUNDATION (</a:t>
            </a:r>
            <a:r>
              <a:rPr lang="nb-NO" b="1" dirty="0" smtClean="0"/>
              <a:t>TRF)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 </a:t>
            </a:r>
            <a:r>
              <a:rPr lang="nb-NO" dirty="0" err="1" smtClean="0"/>
              <a:t>Rotarystiftelsen</a:t>
            </a:r>
            <a:r>
              <a:rPr lang="nb-NO" dirty="0" smtClean="0"/>
              <a:t> </a:t>
            </a:r>
            <a:r>
              <a:rPr lang="nb-NO" dirty="0"/>
              <a:t>(TRF) er ett av de aller viktigste verktøy Rotary har for å realisere sine tanker i handling. Distriktet vil bl.a.: </a:t>
            </a:r>
          </a:p>
          <a:p>
            <a:r>
              <a:rPr lang="nb-NO" dirty="0"/>
              <a:t>•</a:t>
            </a:r>
            <a:r>
              <a:rPr lang="nb-NO" i="1" dirty="0"/>
              <a:t>Fortsette å gjennomføre årlige TRF-seminarer </a:t>
            </a:r>
            <a:endParaRPr lang="nb-NO" dirty="0"/>
          </a:p>
          <a:p>
            <a:r>
              <a:rPr lang="nb-NO" dirty="0"/>
              <a:t>•</a:t>
            </a:r>
            <a:r>
              <a:rPr lang="nb-NO" i="1" dirty="0"/>
              <a:t>Stimulere til økt støtte til </a:t>
            </a:r>
            <a:r>
              <a:rPr lang="nb-NO" i="1" dirty="0" err="1"/>
              <a:t>Annual</a:t>
            </a:r>
            <a:r>
              <a:rPr lang="nb-NO" i="1" dirty="0"/>
              <a:t> Program Fund og fortsatt støtte til Polio Plus </a:t>
            </a:r>
            <a:endParaRPr lang="nb-NO" dirty="0"/>
          </a:p>
          <a:p>
            <a:r>
              <a:rPr lang="nb-NO" dirty="0"/>
              <a:t>•</a:t>
            </a:r>
            <a:r>
              <a:rPr lang="nb-NO" i="1" dirty="0"/>
              <a:t>Støtte klubber som ønsker å gjennomføre «Global Grant»-prosjekter </a:t>
            </a:r>
            <a:endParaRPr lang="nb-NO" dirty="0"/>
          </a:p>
          <a:p>
            <a:r>
              <a:rPr lang="nb-NO" dirty="0"/>
              <a:t>•</a:t>
            </a:r>
            <a:r>
              <a:rPr lang="nb-NO" i="1" dirty="0"/>
              <a:t>Ha fokus på de endringer som følger av inn- føringen av «</a:t>
            </a:r>
            <a:r>
              <a:rPr lang="nb-NO" i="1" dirty="0" err="1"/>
              <a:t>Future</a:t>
            </a:r>
            <a:r>
              <a:rPr lang="nb-NO" i="1" dirty="0"/>
              <a:t> </a:t>
            </a:r>
            <a:r>
              <a:rPr lang="nb-NO" i="1" dirty="0" err="1"/>
              <a:t>Vision</a:t>
            </a:r>
            <a:r>
              <a:rPr lang="nb-NO" i="1" dirty="0"/>
              <a:t> Plan» 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5846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ROTARY SERVING </a:t>
            </a:r>
            <a:r>
              <a:rPr lang="nb-NO" dirty="0" smtClean="0">
                <a:solidFill>
                  <a:srgbClr val="FFC000"/>
                </a:solidFill>
              </a:rPr>
              <a:t>HUMANITY</a:t>
            </a:r>
            <a:endParaRPr lang="nb-NO" dirty="0">
              <a:solidFill>
                <a:srgbClr val="FFC00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nb-NO" dirty="0"/>
          </a:p>
          <a:p>
            <a:r>
              <a:rPr lang="nb-NO" dirty="0" smtClean="0"/>
              <a:t>Det er </a:t>
            </a:r>
            <a:r>
              <a:rPr lang="nb-NO" dirty="0"/>
              <a:t>forsøkt forskjellige oversettelser til norsk uten å finne noe som klinger godt. Men fokuset er uansett å bety noe for andre, at både du og jeg, klubben og </a:t>
            </a:r>
            <a:r>
              <a:rPr lang="nb-NO" dirty="0" err="1"/>
              <a:t>Rotary</a:t>
            </a:r>
            <a:r>
              <a:rPr lang="nb-NO" dirty="0"/>
              <a:t> generelt har verdier og aktiviteter som gjør, og kan gjøre, en forandring for andre. 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21226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Organisasjonskart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798716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ROTARY  SERVING  HUMANITY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719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ROTARY  SERVING  HUMANITY</a:t>
            </a:r>
            <a:endParaRPr lang="nb-NO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2268257"/>
              </p:ext>
            </p:extLst>
          </p:nvPr>
        </p:nvGraphicFramePr>
        <p:xfrm>
          <a:off x="0" y="212725"/>
          <a:ext cx="8991600" cy="6594475"/>
        </p:xfrm>
        <a:graphic>
          <a:graphicData uri="http://schemas.openxmlformats.org/presentationml/2006/ole">
            <p:oleObj spid="_x0000_s31752" name="Document" r:id="rId3" imgW="9463551" imgH="6950658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141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600</Words>
  <Application>Microsoft Office PowerPoint</Application>
  <PresentationFormat>Skjermfremvisning (4:3)</PresentationFormat>
  <Paragraphs>124</Paragraphs>
  <Slides>11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Office-tema</vt:lpstr>
      <vt:lpstr>Document</vt:lpstr>
      <vt:lpstr>Worksheet</vt:lpstr>
      <vt:lpstr>Hønefoss Ringerike Rotary klubb </vt:lpstr>
      <vt:lpstr> President</vt:lpstr>
      <vt:lpstr> President</vt:lpstr>
      <vt:lpstr>Strategi fra distrikt 2310 2015-2017 </vt:lpstr>
      <vt:lpstr>DISTRIKTSPROGRAMMER </vt:lpstr>
      <vt:lpstr> ROTARY FOUNDATION (TRF)</vt:lpstr>
      <vt:lpstr>ROTARY SERVING HUMANITY</vt:lpstr>
      <vt:lpstr>Organisasjonskart</vt:lpstr>
      <vt:lpstr>Lysbilde 9</vt:lpstr>
      <vt:lpstr>Lysbilde 10</vt:lpstr>
      <vt:lpstr>Hjemmeside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Hønefoss Ringerike Rotary</dc:title>
  <dc:creator>Claus Simonsen</dc:creator>
  <cp:lastModifiedBy>Ketil Rypdal</cp:lastModifiedBy>
  <cp:revision>137</cp:revision>
  <cp:lastPrinted>2016-05-19T07:26:02Z</cp:lastPrinted>
  <dcterms:created xsi:type="dcterms:W3CDTF">2014-03-18T19:54:56Z</dcterms:created>
  <dcterms:modified xsi:type="dcterms:W3CDTF">2016-08-08T17:09:05Z</dcterms:modified>
</cp:coreProperties>
</file>